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华文宋体" pitchFamily="2" charset="-122"/>
      <p:regular r:id="rId10"/>
    </p:embeddedFont>
    <p:embeddedFont>
      <p:font typeface="方正书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小标宋_GBK" pitchFamily="65" charset="-122"/>
      <p:regular r:id="rId27"/>
    </p:embeddedFont>
    <p:embeddedFont>
      <p:font typeface="方正黑体_GBK" pitchFamily="65" charset="-122"/>
      <p:regular r:id="rId28"/>
    </p:embeddedFont>
    <p:embeddedFont>
      <p:font typeface="方正大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语文园地一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59" y="844869"/>
            <a:ext cx="666536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505410" y="1784685"/>
            <a:ext cx="11181180" cy="1448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505410" y="3557731"/>
            <a:ext cx="11181180" cy="1448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040734" y="2412520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古</a:t>
            </a:r>
            <a:r>
              <a:rPr lang="zh-CN" altLang="zh-CN" sz="36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诗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96492" y="2388455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碧 绿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23120" y="2484712"/>
            <a:ext cx="18869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剧　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场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671385" y="2484711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注   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满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00622" y="4321592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吐 丝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838139" y="4299782"/>
            <a:ext cx="19207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正   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　巧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40219" y="4297528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惊　奇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595177" y="4297527"/>
            <a:ext cx="16882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回     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归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375" y="892996"/>
            <a:ext cx="733137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二、按要求选字填空。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5902" y="2435840"/>
            <a:ext cx="2761381" cy="1685077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原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处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眉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通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床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边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</a:p>
        </p:txBody>
      </p:sp>
      <p:sp>
        <p:nvSpPr>
          <p:cNvPr id="9" name="矩形 8"/>
          <p:cNvSpPr/>
          <p:nvPr/>
        </p:nvSpPr>
        <p:spPr>
          <a:xfrm>
            <a:off x="4515868" y="1737003"/>
            <a:ext cx="21611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5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左上包围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 lvl="0">
              <a:lnSpc>
                <a:spcPct val="250000"/>
              </a:lnSpc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左下包围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: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676999" y="2139860"/>
            <a:ext cx="3107963" cy="1090391"/>
            <a:chOff x="2298735" y="2693682"/>
            <a:chExt cx="3107963" cy="1090391"/>
          </a:xfrm>
        </p:grpSpPr>
        <p:grpSp>
          <p:nvGrpSpPr>
            <p:cNvPr id="11" name="组合 10"/>
            <p:cNvGrpSpPr/>
            <p:nvPr/>
          </p:nvGrpSpPr>
          <p:grpSpPr>
            <a:xfrm>
              <a:off x="2298735" y="2693683"/>
              <a:ext cx="2092662" cy="1090390"/>
              <a:chOff x="1987734" y="1843323"/>
              <a:chExt cx="2092662" cy="1090390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4376157" y="2693682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134975"/>
              </p:ext>
            </p:extLst>
          </p:nvPr>
        </p:nvGraphicFramePr>
        <p:xfrm>
          <a:off x="6719732" y="2175517"/>
          <a:ext cx="3065229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17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17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1743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6685015" y="3471396"/>
            <a:ext cx="3107963" cy="1090391"/>
            <a:chOff x="2298735" y="2693682"/>
            <a:chExt cx="3107963" cy="1090391"/>
          </a:xfrm>
        </p:grpSpPr>
        <p:grpSp>
          <p:nvGrpSpPr>
            <p:cNvPr id="22" name="组合 21"/>
            <p:cNvGrpSpPr/>
            <p:nvPr/>
          </p:nvGrpSpPr>
          <p:grpSpPr>
            <a:xfrm>
              <a:off x="2298735" y="2693683"/>
              <a:ext cx="2092662" cy="1090390"/>
              <a:chOff x="1987734" y="1843323"/>
              <a:chExt cx="2092662" cy="1090390"/>
            </a:xfrm>
          </p:grpSpPr>
          <p:pic>
            <p:nvPicPr>
              <p:cNvPr id="24" name="图片 23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4376157" y="2693682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944605"/>
              </p:ext>
            </p:extLst>
          </p:nvPr>
        </p:nvGraphicFramePr>
        <p:xfrm>
          <a:off x="6727748" y="3507053"/>
          <a:ext cx="3065229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17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17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1743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三、在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里填上合适的词语。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的阳光　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的草坪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的柳条　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的天空</a:t>
            </a:r>
          </a:p>
        </p:txBody>
      </p:sp>
      <p:sp>
        <p:nvSpPr>
          <p:cNvPr id="6" name="矩形 5"/>
          <p:cNvSpPr/>
          <p:nvPr/>
        </p:nvSpPr>
        <p:spPr>
          <a:xfrm>
            <a:off x="1017025" y="23182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温暖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9181" y="23182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碧绿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0823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细细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9181" y="34066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蓝蓝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四、照样子补充句子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注意加点部分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把话说具体。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山坡上开着一大片绚丽多彩的野花。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公园里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</a:t>
            </a:r>
            <a:r>
              <a:rPr lang="en-US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公路边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</a:t>
            </a:r>
            <a:r>
              <a:rPr lang="en-US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295699" y="2682708"/>
            <a:ext cx="413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-150">
                <a:latin typeface="华文宋体" panose="02010600040101010101" pitchFamily="2" charset="-122"/>
                <a:ea typeface="华文宋体" panose="02010600040101010101" pitchFamily="2" charset="-122"/>
              </a:rPr>
              <a:t>···· </a:t>
            </a:r>
            <a:r>
              <a:rPr lang="en-US" altLang="zh-CN" sz="3600" b="1" spc="-15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600" spc="-15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4117" y="3292943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开着一朵朵美丽的鲜花。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6836" y="4345089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种着一棵棵高大的树木。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五、把诗句补充完整。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野火烧不尽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不知细叶谁裁出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草长莺飞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拂堤杨柳醉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3995262" y="210721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春风吹又生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25514" y="325021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二月春风似剪刀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21423" y="43571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二月天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87836" y="43571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182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方正大标宋简体</vt:lpstr>
      <vt:lpstr>Wingdings</vt:lpstr>
      <vt:lpstr>Times New Roman</vt:lpstr>
      <vt:lpstr>汉仪雅酷黑 95W</vt:lpstr>
      <vt:lpstr>华文宋体</vt:lpstr>
      <vt:lpstr>方正书宋_GBK</vt:lpstr>
      <vt:lpstr>NEU-HZ</vt:lpstr>
      <vt:lpstr>方正楷体_GBK</vt:lpstr>
      <vt:lpstr>微软雅黑</vt:lpstr>
      <vt:lpstr>方正仿宋_GBK</vt:lpstr>
      <vt:lpstr>方正隶变_GBK</vt:lpstr>
      <vt:lpstr>Calibri</vt:lpstr>
      <vt:lpstr>NEU-BZ</vt:lpstr>
      <vt:lpstr>方正小标宋_GBK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254</cp:revision>
  <dcterms:created xsi:type="dcterms:W3CDTF">2019-06-19T02:08:00Z</dcterms:created>
  <dcterms:modified xsi:type="dcterms:W3CDTF">2026-02-27T06:08:07Z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