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大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NEU-HZ" pitchFamily="2" charset="-122"/>
      <p:regular r:id="rId18"/>
      <p:italic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仿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找 春 天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778150" y="2603211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34937"/>
              </p:ext>
            </p:extLst>
          </p:nvPr>
        </p:nvGraphicFramePr>
        <p:xfrm>
          <a:off x="805643" y="265326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25"/>
          <a:stretch/>
        </p:blipFill>
        <p:spPr bwMode="auto">
          <a:xfrm>
            <a:off x="421104" y="1964592"/>
            <a:ext cx="11593095" cy="57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13"/>
          <a:stretch/>
        </p:blipFill>
        <p:spPr bwMode="auto">
          <a:xfrm>
            <a:off x="348912" y="4018064"/>
            <a:ext cx="11593095" cy="55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3673745" y="2564000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775866"/>
              </p:ext>
            </p:extLst>
          </p:nvPr>
        </p:nvGraphicFramePr>
        <p:xfrm>
          <a:off x="3701238" y="26140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737781" y="2541815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671189"/>
              </p:ext>
            </p:extLst>
          </p:nvPr>
        </p:nvGraphicFramePr>
        <p:xfrm>
          <a:off x="6765274" y="259186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770409" y="2526668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875274"/>
              </p:ext>
            </p:extLst>
          </p:nvPr>
        </p:nvGraphicFramePr>
        <p:xfrm>
          <a:off x="9797902" y="257672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89910" y="4692763"/>
            <a:ext cx="2092662" cy="1090390"/>
            <a:chOff x="1987734" y="1843323"/>
            <a:chExt cx="2092662" cy="1090390"/>
          </a:xfrm>
        </p:grpSpPr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2" name="表格 51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300559"/>
              </p:ext>
            </p:extLst>
          </p:nvPr>
        </p:nvGraphicFramePr>
        <p:xfrm>
          <a:off x="717403" y="474281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3585505" y="4653552"/>
            <a:ext cx="2092662" cy="1090390"/>
            <a:chOff x="1987734" y="1843323"/>
            <a:chExt cx="2092662" cy="1090390"/>
          </a:xfrm>
        </p:grpSpPr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6" name="表格 55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334157"/>
              </p:ext>
            </p:extLst>
          </p:nvPr>
        </p:nvGraphicFramePr>
        <p:xfrm>
          <a:off x="3612998" y="470360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649541" y="4631367"/>
            <a:ext cx="2092662" cy="1090390"/>
            <a:chOff x="1987734" y="1843323"/>
            <a:chExt cx="2092662" cy="1090390"/>
          </a:xfrm>
        </p:grpSpPr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0" name="表格 5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233221"/>
              </p:ext>
            </p:extLst>
          </p:nvPr>
        </p:nvGraphicFramePr>
        <p:xfrm>
          <a:off x="6677034" y="468141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682169" y="4616220"/>
            <a:ext cx="2092662" cy="1090390"/>
            <a:chOff x="1987734" y="1843323"/>
            <a:chExt cx="2092662" cy="1090390"/>
          </a:xfrm>
        </p:grpSpPr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4" name="表格 63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234681"/>
              </p:ext>
            </p:extLst>
          </p:nvPr>
        </p:nvGraphicFramePr>
        <p:xfrm>
          <a:off x="9709662" y="466627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闻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柳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荡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吐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问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)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迎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汤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土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3598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听闻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问题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8528" y="23062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柳枝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2748" y="33945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欢迎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7309" y="234403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荡秋千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33918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鸡汤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86192" y="23079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吐气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94476" y="34306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土地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三、在括号里填上表示声音的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AABB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式的词语。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解冻的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小溪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地流淌着。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可爱的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小鸟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地叫着。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小孩子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地荡秋千。</a:t>
            </a:r>
          </a:p>
        </p:txBody>
      </p:sp>
      <p:sp>
        <p:nvSpPr>
          <p:cNvPr id="6" name="矩形 5"/>
          <p:cNvSpPr/>
          <p:nvPr/>
        </p:nvSpPr>
        <p:spPr>
          <a:xfrm>
            <a:off x="3652506" y="2483380"/>
            <a:ext cx="21531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叮叮咚咚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2506" y="345810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叽叽喳喳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4233" y="452891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高高兴兴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写句子。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春天在柳枝上荡秋千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在风筝尾巴上摇哇摇。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春天在花园里笑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小草从地下探出头来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那是春天的眉毛吧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?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蜜蜂在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那是春天的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吧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?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993024" y="250931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花丛中走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33400" y="248525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校园里跑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3000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树梢上摇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7137" y="498276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花丛中飞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7686" y="49844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精灵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217</Words>
  <Application>Microsoft Office PowerPoint</Application>
  <PresentationFormat>自定义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方正小标宋_GBK</vt:lpstr>
      <vt:lpstr>汉仪雅酷黑 95W</vt:lpstr>
      <vt:lpstr>方正隶变_GBK</vt:lpstr>
      <vt:lpstr>微软雅黑</vt:lpstr>
      <vt:lpstr>NEU-BZ</vt:lpstr>
      <vt:lpstr>Wingdings</vt:lpstr>
      <vt:lpstr>方正大标宋_GBK</vt:lpstr>
      <vt:lpstr>方正楷体_GBK</vt:lpstr>
      <vt:lpstr>NEU-HZ</vt:lpstr>
      <vt:lpstr>方正黑体_GBK</vt:lpstr>
      <vt:lpstr>Times New Roman</vt:lpstr>
      <vt:lpstr>方正大标宋简体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2026-02-27T01:53:05Z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