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华文宋体" pitchFamily="2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XT" pitchFamily="18" charset="-122"/>
      <p:regular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我不是最弱小的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85310" y="868661"/>
            <a:ext cx="11026604" cy="3497634"/>
            <a:chOff x="485310" y="868661"/>
            <a:chExt cx="11026604" cy="3497634"/>
          </a:xfrm>
        </p:grpSpPr>
        <p:sp>
          <p:nvSpPr>
            <p:cNvPr id="3" name="矩形 2"/>
            <p:cNvSpPr/>
            <p:nvPr/>
          </p:nvSpPr>
          <p:spPr>
            <a:xfrm>
              <a:off x="505459" y="868661"/>
              <a:ext cx="11006455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一、用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选择正确的读音。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弱小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ruò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yuò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掀起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xiān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xīn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周末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mò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wèi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簇拥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yǒng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yōng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85310" y="259300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125489" y="259300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371996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35858" y="367183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67460" y="24565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15924" y="24146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62824" y="35114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163363" y="35672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87732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二、形近字组词。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敢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递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芬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勇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</a:t>
            </a:r>
            <a:r>
              <a:rPr lang="en-US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  <a:t/>
            </a:r>
            <a:br>
              <a:rPr lang="en-US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</a:b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取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第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分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通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</a:t>
            </a:r>
            <a:endParaRPr lang="zh-CN" altLang="zh-CN" sz="3600">
              <a:latin typeface="方正楷体_GBK" pitchFamily="65" charset="-122"/>
              <a:ea typeface="方正楷体_GBK" pitchFamily="65" charset="-122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873" y="19572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勇敢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28906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取得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1802" y="2047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快递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1802" y="28802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第一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0623" y="20470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芬芳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9998" y="28802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9918" y="20487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勇气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19918" y="28906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通知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496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419"/>
            <a:ext cx="109125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三、结合课文内容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在说法正确的句子后打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萨沙觉得自己很强壮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不需要雨衣。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萨沙不服气自己是最弱小的。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萨沙把雨衣遮在野蔷薇上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是为了证明自己不是最弱小的。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65102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92050" y="42141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403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四、从课文中找出下面词语的反义词。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破坏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强大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强壮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难看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浑浊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胆小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7634" y="23303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保护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0897" y="23303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弱小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3171" y="2332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娇弱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7634" y="34427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2915" y="34564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9423" y="34186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勇敢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五、根据课文内容选一选。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无力地垂着头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随风舞动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娇弱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芬芳扑鼻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雨前的野蔷薇花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带着露珠的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花朵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),(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雨中的野蔷薇花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雨水已经打掉了两片野蔷薇花瓣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显得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更加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770076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3707" y="3430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51512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3581" y="51512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203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Wingdings</vt:lpstr>
      <vt:lpstr>Times New Roman</vt:lpstr>
      <vt:lpstr>华文宋体</vt:lpstr>
      <vt:lpstr>汉仪雅酷黑 95W</vt:lpstr>
      <vt:lpstr>楷体</vt:lpstr>
      <vt:lpstr>NEU-HZ</vt:lpstr>
      <vt:lpstr>NEU-XT</vt:lpstr>
      <vt:lpstr>方正楷体_GBK</vt:lpstr>
      <vt:lpstr>微软雅黑</vt:lpstr>
      <vt:lpstr>方正仿宋_GBK</vt:lpstr>
      <vt:lpstr>方正隶变_GBK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2026-02-27T07:55:57Z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