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华文宋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仿宋_GBK" panose="03000509000000000000" pitchFamily="65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方正黑体_GBK" panose="03000509000000000000" pitchFamily="65" charset="-122"/>
      <p:regular r:id="rId23"/>
    </p:embeddedFont>
    <p:embeddedFont>
      <p:font typeface="NEU-XT" panose="02020503000000020003" pitchFamily="18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NEU-HZ" panose="02010600010101010101" pitchFamily="2" charset="-122"/>
      <p:regular r:id="rId27"/>
      <p:italic r:id="rId28"/>
    </p:embeddedFont>
    <p:embeddedFont>
      <p:font typeface="方正楷体_GBK" panose="03000509000000000000" pitchFamily="65" charset="-122"/>
      <p:regular r:id="rId29"/>
    </p:embeddedFont>
    <p:embeddedFont>
      <p:font typeface="方正隶变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47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要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下雨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了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765CEE-A917-4373-B185-9DDFBF8D5B37}"/>
              </a:ext>
            </a:extLst>
          </p:cNvPr>
          <p:cNvSpPr/>
          <p:nvPr/>
        </p:nvSpPr>
        <p:spPr>
          <a:xfrm>
            <a:off x="505460" y="866835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146668"/>
            <a:ext cx="10324274" cy="1692087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003806"/>
              </p:ext>
            </p:extLst>
          </p:nvPr>
        </p:nvGraphicFramePr>
        <p:xfrm>
          <a:off x="695222" y="275730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782257"/>
              </p:ext>
            </p:extLst>
          </p:nvPr>
        </p:nvGraphicFramePr>
        <p:xfrm>
          <a:off x="3383788" y="2754426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913438"/>
              </p:ext>
            </p:extLst>
          </p:nvPr>
        </p:nvGraphicFramePr>
        <p:xfrm>
          <a:off x="6075228" y="276305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加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370787"/>
              </p:ext>
            </p:extLst>
          </p:nvPr>
        </p:nvGraphicFramePr>
        <p:xfrm>
          <a:off x="8766671" y="276305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C8524A-6B0B-4D50-9C9F-41EE60752C5A}"/>
              </a:ext>
            </a:extLst>
          </p:cNvPr>
          <p:cNvSpPr/>
          <p:nvPr/>
        </p:nvSpPr>
        <p:spPr>
          <a:xfrm>
            <a:off x="505460" y="861094"/>
            <a:ext cx="11273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这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加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闪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ED293A-148B-4E4E-BD07-B0CAFFBA9663}"/>
              </a:ext>
            </a:extLst>
          </p:cNvPr>
          <p:cNvSpPr/>
          <p:nvPr/>
        </p:nvSpPr>
        <p:spPr>
          <a:xfrm>
            <a:off x="1332141" y="23725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看书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E714547-6E0F-4F0A-B5D5-93EFD094DD29}"/>
              </a:ext>
            </a:extLst>
          </p:cNvPr>
          <p:cNvSpPr/>
          <p:nvPr/>
        </p:nvSpPr>
        <p:spPr>
          <a:xfrm>
            <a:off x="1332141" y="3516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目光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5FFA0C9-04F7-471C-9E63-809CAED5725C}"/>
              </a:ext>
            </a:extLst>
          </p:cNvPr>
          <p:cNvSpPr/>
          <p:nvPr/>
        </p:nvSpPr>
        <p:spPr>
          <a:xfrm>
            <a:off x="3930485" y="23725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42F7B9A-7CE0-4F56-A1CB-B31CBBA04685}"/>
              </a:ext>
            </a:extLst>
          </p:cNvPr>
          <p:cNvSpPr/>
          <p:nvPr/>
        </p:nvSpPr>
        <p:spPr>
          <a:xfrm>
            <a:off x="3930485" y="34950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DDDF6A5-CC2B-4FD5-92B5-B477CF8A0153}"/>
              </a:ext>
            </a:extLst>
          </p:cNvPr>
          <p:cNvSpPr/>
          <p:nvPr/>
        </p:nvSpPr>
        <p:spPr>
          <a:xfrm>
            <a:off x="6555349" y="237250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52F5C20-5C96-4A7E-BB27-24A79FAC0E71}"/>
              </a:ext>
            </a:extLst>
          </p:cNvPr>
          <p:cNvSpPr/>
          <p:nvPr/>
        </p:nvSpPr>
        <p:spPr>
          <a:xfrm>
            <a:off x="6528829" y="347418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另外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E536437-392E-4127-8D02-834694D2BF43}"/>
              </a:ext>
            </a:extLst>
          </p:cNvPr>
          <p:cNvSpPr/>
          <p:nvPr/>
        </p:nvSpPr>
        <p:spPr>
          <a:xfrm>
            <a:off x="9308243" y="23725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问路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81A49C7-5D77-4FFE-8C01-1FA513BDE68B}"/>
              </a:ext>
            </a:extLst>
          </p:cNvPr>
          <p:cNvSpPr/>
          <p:nvPr/>
        </p:nvSpPr>
        <p:spPr>
          <a:xfrm>
            <a:off x="9323536" y="347418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闪光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C8524A-6B0B-4D50-9C9F-41EE60752C5A}"/>
              </a:ext>
            </a:extLst>
          </p:cNvPr>
          <p:cNvSpPr/>
          <p:nvPr/>
        </p:nvSpPr>
        <p:spPr>
          <a:xfrm>
            <a:off x="505460" y="861094"/>
            <a:ext cx="11273098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闷热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mēn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mèn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空中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kōnɡ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kònɡ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消息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xī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xi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阴天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yīn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yīng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kàn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kān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将要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yào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rào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E5CB294-0C1E-4FC5-AA73-50E65FDB9FB0}"/>
              </a:ext>
            </a:extLst>
          </p:cNvPr>
          <p:cNvSpPr txBox="1"/>
          <p:nvPr/>
        </p:nvSpPr>
        <p:spPr>
          <a:xfrm>
            <a:off x="505460" y="25712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DE59E5F-CBF5-44B8-AAD8-3836C4B165C8}"/>
              </a:ext>
            </a:extLst>
          </p:cNvPr>
          <p:cNvSpPr txBox="1"/>
          <p:nvPr/>
        </p:nvSpPr>
        <p:spPr>
          <a:xfrm>
            <a:off x="5373891" y="25712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444FD34-E9E1-4908-8B61-F2C845A39AEE}"/>
              </a:ext>
            </a:extLst>
          </p:cNvPr>
          <p:cNvSpPr txBox="1"/>
          <p:nvPr/>
        </p:nvSpPr>
        <p:spPr>
          <a:xfrm>
            <a:off x="974971" y="36948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2022667-7A16-482B-B67B-A24DA3E5C141}"/>
              </a:ext>
            </a:extLst>
          </p:cNvPr>
          <p:cNvSpPr txBox="1"/>
          <p:nvPr/>
        </p:nvSpPr>
        <p:spPr>
          <a:xfrm>
            <a:off x="5433880" y="3637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22EADEE-E5FA-47C1-A69B-E0DC82AB2152}"/>
              </a:ext>
            </a:extLst>
          </p:cNvPr>
          <p:cNvSpPr txBox="1"/>
          <p:nvPr/>
        </p:nvSpPr>
        <p:spPr>
          <a:xfrm>
            <a:off x="523566" y="47737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18A455D-50ED-44A1-93A3-92FE1F50D7C0}"/>
              </a:ext>
            </a:extLst>
          </p:cNvPr>
          <p:cNvSpPr txBox="1"/>
          <p:nvPr/>
        </p:nvSpPr>
        <p:spPr>
          <a:xfrm>
            <a:off x="5854416" y="47737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796D1BE-8B4B-4DEC-8EB9-F21135251020}"/>
              </a:ext>
            </a:extLst>
          </p:cNvPr>
          <p:cNvSpPr txBox="1"/>
          <p:nvPr/>
        </p:nvSpPr>
        <p:spPr>
          <a:xfrm>
            <a:off x="2066636" y="23877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11035CC-32E1-402C-833C-C8FA3D26FD6F}"/>
              </a:ext>
            </a:extLst>
          </p:cNvPr>
          <p:cNvSpPr txBox="1"/>
          <p:nvPr/>
        </p:nvSpPr>
        <p:spPr>
          <a:xfrm>
            <a:off x="7036989" y="23877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6092B45-8C63-469A-9E9F-6F42CD803008}"/>
              </a:ext>
            </a:extLst>
          </p:cNvPr>
          <p:cNvSpPr txBox="1"/>
          <p:nvPr/>
        </p:nvSpPr>
        <p:spPr>
          <a:xfrm>
            <a:off x="2347294" y="34566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07894B3-2E59-44B2-9E33-0A643361EFAB}"/>
              </a:ext>
            </a:extLst>
          </p:cNvPr>
          <p:cNvSpPr txBox="1"/>
          <p:nvPr/>
        </p:nvSpPr>
        <p:spPr>
          <a:xfrm>
            <a:off x="6738224" y="34540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3BCA92D-DE86-43B4-BA0C-211E635CC716}"/>
              </a:ext>
            </a:extLst>
          </p:cNvPr>
          <p:cNvSpPr txBox="1"/>
          <p:nvPr/>
        </p:nvSpPr>
        <p:spPr>
          <a:xfrm>
            <a:off x="1906454" y="45256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D33060F-FD44-4310-AF70-A5112737C965}"/>
              </a:ext>
            </a:extLst>
          </p:cNvPr>
          <p:cNvSpPr txBox="1"/>
          <p:nvPr/>
        </p:nvSpPr>
        <p:spPr>
          <a:xfrm>
            <a:off x="6812532" y="45453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608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B847A1F-C351-4CE0-8542-A46DCB00D26B}"/>
              </a:ext>
            </a:extLst>
          </p:cNvPr>
          <p:cNvSpPr/>
          <p:nvPr/>
        </p:nvSpPr>
        <p:spPr>
          <a:xfrm>
            <a:off x="505459" y="861095"/>
            <a:ext cx="10594089" cy="4990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四、选字填空并加上标点。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吧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吗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快下雨了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你快回家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你是小红的妈妈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要下雨了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我正忙着捉虫子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小鱼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今天怎么有空出来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F1B5F2E-2231-4795-9882-8DF1DA9ED7A8}"/>
              </a:ext>
            </a:extLst>
          </p:cNvPr>
          <p:cNvSpPr/>
          <p:nvPr/>
        </p:nvSpPr>
        <p:spPr>
          <a:xfrm>
            <a:off x="5156172" y="275551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33A363D-4F51-4D5B-A5A3-C929A483F95D}"/>
              </a:ext>
            </a:extLst>
          </p:cNvPr>
          <p:cNvSpPr/>
          <p:nvPr/>
        </p:nvSpPr>
        <p:spPr>
          <a:xfrm>
            <a:off x="4659257" y="35370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3F2E483-06D7-4808-9B91-C1028D9B84E2}"/>
              </a:ext>
            </a:extLst>
          </p:cNvPr>
          <p:cNvSpPr/>
          <p:nvPr/>
        </p:nvSpPr>
        <p:spPr>
          <a:xfrm>
            <a:off x="6596700" y="440953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0CCEDC3-EE1C-4547-BE3E-591DD35B1137}"/>
              </a:ext>
            </a:extLst>
          </p:cNvPr>
          <p:cNvSpPr/>
          <p:nvPr/>
        </p:nvSpPr>
        <p:spPr>
          <a:xfrm>
            <a:off x="6129400" y="520542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E54BCD5-FA7F-49E0-A36C-14586C619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803" y="2742453"/>
            <a:ext cx="624863" cy="5901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BAC83AB-8428-4F89-9406-FC834B576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833" y="3559399"/>
            <a:ext cx="624863" cy="59014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F53843-9AD3-46D7-98C5-34D850B17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5649" y="4380111"/>
            <a:ext cx="624863" cy="59014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B3BFDAA-37E5-4A30-8538-5089B1B80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011" y="5203162"/>
            <a:ext cx="624863" cy="59014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9A00106-DCCB-4637-97B2-1E27EADE42A2}"/>
              </a:ext>
            </a:extLst>
          </p:cNvPr>
          <p:cNvSpPr/>
          <p:nvPr/>
        </p:nvSpPr>
        <p:spPr>
          <a:xfrm>
            <a:off x="6435979" y="2765059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C5B0F84-C21A-4A32-A9B1-484D50B3AC11}"/>
              </a:ext>
            </a:extLst>
          </p:cNvPr>
          <p:cNvSpPr/>
          <p:nvPr/>
        </p:nvSpPr>
        <p:spPr>
          <a:xfrm>
            <a:off x="5951148" y="3537523"/>
            <a:ext cx="380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1DD5312-25C5-48EE-9F23-36EC5638624E}"/>
              </a:ext>
            </a:extLst>
          </p:cNvPr>
          <p:cNvSpPr/>
          <p:nvPr/>
        </p:nvSpPr>
        <p:spPr>
          <a:xfrm>
            <a:off x="7925135" y="4352019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0443C3DC-E8F3-486D-9CBA-30EA0F32AAC4}"/>
              </a:ext>
            </a:extLst>
          </p:cNvPr>
          <p:cNvSpPr/>
          <p:nvPr/>
        </p:nvSpPr>
        <p:spPr>
          <a:xfrm>
            <a:off x="7429326" y="5219471"/>
            <a:ext cx="380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41080"/>
            <a:ext cx="10165415" cy="215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五、下雨前动物们在干什么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透气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搬东西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低飞</a:t>
            </a:r>
            <a:endParaRPr lang="zh-CN" altLang="zh-CN" sz="36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354" y="3100864"/>
            <a:ext cx="10386960" cy="267485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588166" y="51244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75159" y="512938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1976" y="51247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216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NEU-BZ</vt:lpstr>
      <vt:lpstr>方正大标宋_GBK</vt:lpstr>
      <vt:lpstr>华文宋体</vt:lpstr>
      <vt:lpstr>Calibri</vt:lpstr>
      <vt:lpstr>方正仿宋_GBK</vt:lpstr>
      <vt:lpstr>楷体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257</cp:revision>
  <dcterms:created xsi:type="dcterms:W3CDTF">2019-06-19T02:08:00Z</dcterms:created>
  <dcterms:modified xsi:type="dcterms:W3CDTF">2026-03-21T07:23:58Z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