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黑体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简体" panose="02010600030101010101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大标宋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  <p:embeddedFont>
      <p:font typeface="NEU-XT" panose="02020503000000020003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latin typeface="Calibri"/>
                <a:ea typeface="方正小标宋_GBK"/>
                <a:cs typeface="Times New Roman"/>
              </a:rPr>
              <a:t>猜字谜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23826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一、下面加点字的读音完全正确的一项是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A.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猜谜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cāi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喜欢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xí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边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bān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B.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凉风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liáng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攻打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gōng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感动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gǎn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C.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口令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lìn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害怕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bà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明亮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míng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4599" y="121857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3740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17280" y="23405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13362" y="23110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4" y="31058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74150" y="31045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54234" y="315396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4194" y="399036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0737" y="39687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54234" y="39700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89081"/>
            <a:ext cx="44678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38" y="1860412"/>
            <a:ext cx="11257788" cy="1946309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380235"/>
              </p:ext>
            </p:extLst>
          </p:nvPr>
        </p:nvGraphicFramePr>
        <p:xfrm>
          <a:off x="6507355" y="2584254"/>
          <a:ext cx="2153878" cy="1084081"/>
        </p:xfrm>
        <a:graphic>
          <a:graphicData uri="http://schemas.openxmlformats.org/drawingml/2006/table">
            <a:tbl>
              <a:tblPr firstRow="1" firstCol="1" bandRow="1"/>
              <a:tblGrid>
                <a:gridCol w="1076939"/>
                <a:gridCol w="1076939"/>
              </a:tblGrid>
              <a:tr h="10840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4467"/>
              </p:ext>
            </p:extLst>
          </p:nvPr>
        </p:nvGraphicFramePr>
        <p:xfrm>
          <a:off x="9427045" y="2567852"/>
          <a:ext cx="2153878" cy="1084081"/>
        </p:xfrm>
        <a:graphic>
          <a:graphicData uri="http://schemas.openxmlformats.org/drawingml/2006/table">
            <a:tbl>
              <a:tblPr firstRow="1" firstCol="1" bandRow="1"/>
              <a:tblGrid>
                <a:gridCol w="1076939"/>
                <a:gridCol w="1076939"/>
              </a:tblGrid>
              <a:tr h="10840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红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57691"/>
              </p:ext>
            </p:extLst>
          </p:nvPr>
        </p:nvGraphicFramePr>
        <p:xfrm>
          <a:off x="665295" y="2560102"/>
          <a:ext cx="2153878" cy="1084081"/>
        </p:xfrm>
        <a:graphic>
          <a:graphicData uri="http://schemas.openxmlformats.org/drawingml/2006/table">
            <a:tbl>
              <a:tblPr firstRow="1" firstCol="1" bandRow="1"/>
              <a:tblGrid>
                <a:gridCol w="1076939"/>
                <a:gridCol w="1076939"/>
              </a:tblGrid>
              <a:tr h="10840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135758"/>
              </p:ext>
            </p:extLst>
          </p:nvPr>
        </p:nvGraphicFramePr>
        <p:xfrm>
          <a:off x="3583657" y="2571490"/>
          <a:ext cx="2153878" cy="1084081"/>
        </p:xfrm>
        <a:graphic>
          <a:graphicData uri="http://schemas.openxmlformats.org/drawingml/2006/table">
            <a:tbl>
              <a:tblPr firstRow="1" firstCol="1" bandRow="1"/>
              <a:tblGrid>
                <a:gridCol w="1076939"/>
                <a:gridCol w="1076939"/>
              </a:tblGrid>
              <a:tr h="108408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91901"/>
            <a:ext cx="10687960" cy="221439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23312" y="105333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三、选字填空。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31702" y="349073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062283" y="266755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方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843913" y="269131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令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843913" y="348211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625543" y="269131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625543" y="348211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运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9446381" y="266755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9423242" y="342863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江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四、读拼音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写笔画或偏旁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再写出带有它们的汉字。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fǎn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wén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páng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lì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páng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yòu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páng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liǎng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diǎn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shuǐ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2264" y="18836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7690" y="18836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2062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4648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0002" y="34385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2356" y="3439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6333" y="43008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14464" y="43008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07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五、猜字谜。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七人头上长了草。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一加一。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一月一日非今天。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十个口。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三人看日出。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人在云上走。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94648" y="19221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9777" y="19407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8047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9776" y="27650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8355" y="35041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09444" y="34956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242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华文宋体</vt:lpstr>
      <vt:lpstr>Calibri</vt:lpstr>
      <vt:lpstr>方正黑体_GBK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2026-02-27T06:32:16Z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