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31" r:id="rId7"/>
    <p:sldId id="527" r:id="rId8"/>
    <p:sldId id="427" r:id="rId9"/>
  </p:sldIdLst>
  <p:sldSz cx="12192000" cy="6858000"/>
  <p:notesSz cx="6858000" cy="9144000"/>
  <p:embeddedFontLst>
    <p:embeddedFont>
      <p:font typeface="方正书宋_GBK" pitchFamily="65" charset="-122"/>
      <p:regular r:id="rId10"/>
    </p:embeddedFont>
    <p:embeddedFont>
      <p:font typeface="方正隶变_GBK" charset="-122"/>
      <p:regular r:id="rId11"/>
    </p:embeddedFont>
    <p:embeddedFont>
      <p:font typeface="方正大标宋简体" charset="-122"/>
      <p:regular r:id="rId12"/>
    </p:embeddedFont>
    <p:embeddedFont>
      <p:font typeface="方正小标宋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楷体" pitchFamily="49" charset="-122"/>
      <p:regular r:id="rId16"/>
    </p:embeddedFont>
    <p:embeddedFont>
      <p:font typeface="方正大标宋_GBK" charset="-122"/>
      <p:regular r:id="rId17"/>
    </p:embeddedFont>
    <p:embeddedFont>
      <p:font typeface="NEU-XT" pitchFamily="18" charset="-122"/>
      <p:regular r:id="rId18"/>
    </p:embeddedFont>
    <p:embeddedFont>
      <p:font typeface="方正黑体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NEU-HZ" pitchFamily="2" charset="-122"/>
      <p:regular r:id="rId26"/>
      <p: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0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我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多想去看看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charset="-122"/>
              <a:ea typeface="方正大标宋_GBK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10" y="1488249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711174"/>
            <a:ext cx="104773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小弟弟说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认上面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789" y="2389320"/>
            <a:ext cx="1596059" cy="126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968" y="2541182"/>
            <a:ext cx="4180776" cy="107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82" y="3821679"/>
            <a:ext cx="2310146" cy="124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999218" y="4088983"/>
            <a:ext cx="8994770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            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烤鸭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又香又脆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味道好极了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3652" y="30366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会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5740" y="3036638"/>
            <a:ext cx="17437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告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42986" y="30344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4504481"/>
            <a:ext cx="15435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北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京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842" y="867278"/>
            <a:ext cx="47625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81"/>
          <a:stretch/>
        </p:blipFill>
        <p:spPr bwMode="auto">
          <a:xfrm>
            <a:off x="645119" y="1828800"/>
            <a:ext cx="1586354" cy="222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63"/>
          <a:stretch/>
        </p:blipFill>
        <p:spPr bwMode="auto">
          <a:xfrm>
            <a:off x="5703680" y="1809492"/>
            <a:ext cx="1519242" cy="226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17"/>
          <a:stretch/>
        </p:blipFill>
        <p:spPr bwMode="auto">
          <a:xfrm>
            <a:off x="3909270" y="1828799"/>
            <a:ext cx="1132998" cy="222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2"/>
          <a:stretch/>
        </p:blipFill>
        <p:spPr bwMode="auto">
          <a:xfrm>
            <a:off x="9563450" y="1721358"/>
            <a:ext cx="2081868" cy="226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5335398" y="1721358"/>
            <a:ext cx="0" cy="23359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>
            <a:endCxn id="9" idx="1"/>
          </p:cNvCxnSpPr>
          <p:nvPr/>
        </p:nvCxnSpPr>
        <p:spPr>
          <a:xfrm>
            <a:off x="2224408" y="2122500"/>
            <a:ext cx="1684862" cy="8205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152439" y="2980877"/>
            <a:ext cx="1698108" cy="8361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187320" y="2206305"/>
            <a:ext cx="1721950" cy="16485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252946" y="2122500"/>
            <a:ext cx="2310504" cy="7324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252946" y="2959990"/>
            <a:ext cx="2218225" cy="7647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320719" y="2055303"/>
            <a:ext cx="2150452" cy="17995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82985"/>
            <a:ext cx="1070155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小车在公路上行驶。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宽宽的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小车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在宽宽的公路上行驶。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天上飘着云朵。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洁白的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solidFill>
                <a:srgbClr val="000000"/>
              </a:solidFill>
              <a:latin typeface="NEU-H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公园里开满了鲜花。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美丽的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605" y="4248964"/>
            <a:ext cx="6453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天上飘着洁白的云朵。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5975938"/>
            <a:ext cx="63415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公园里开满了美丽的鲜花。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1971" y="1755744"/>
            <a:ext cx="109280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读课内文段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妈妈告诉我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沿着弯弯的小路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就会走出天山。遥远的北京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有一座雄伟的天安门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广场上的升旗仪式非常壮观。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我对妈妈说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我多想去看看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我多想去看看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文段主要写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的愿望是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0598" y="510507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到北京去看看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3857" y="849733"/>
            <a:ext cx="1092805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妈妈告诉我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沿着弯弯的小路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就会走出天山。遥远的北京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有一座雄伟的天安门</a:t>
            </a:r>
            <a:r>
              <a:rPr lang="en-US" altLang="zh-CN" sz="3600" spc="-15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广场上的升旗仪式非常壮观。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我对妈妈说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 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我多想去看看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我多想去看看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   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在文中的括号里加上合适的标点符号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表达去看外面世界的强烈愿望。</a:t>
            </a:r>
          </a:p>
        </p:txBody>
      </p:sp>
      <p:sp>
        <p:nvSpPr>
          <p:cNvPr id="6" name="矩形 5"/>
          <p:cNvSpPr/>
          <p:nvPr/>
        </p:nvSpPr>
        <p:spPr>
          <a:xfrm>
            <a:off x="3326189" y="2665393"/>
            <a:ext cx="405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600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9482" y="2553516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71198" y="2654184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1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413" y="867830"/>
            <a:ext cx="109135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北京有什么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天山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天安门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长城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升旗仪式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endParaRPr lang="en-US" altLang="zh-CN" sz="3600" dirty="0" smtClean="0">
              <a:solidFill>
                <a:srgbClr val="000000"/>
              </a:solidFill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你想去哪里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那里有什么吸引你的东西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写一写吧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东东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我多想去台湾看看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看看美丽的日月潭。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我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我多想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1116" y="5080429"/>
            <a:ext cx="8511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去北京看看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看看雄伟的万里长城。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818675" y="17376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964546" y="17376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56025" y="25714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158</Words>
  <Application>Microsoft Office PowerPoint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方正书宋_GBK</vt:lpstr>
      <vt:lpstr>方正隶变_GBK</vt:lpstr>
      <vt:lpstr>汉仪雅酷黑 95W</vt:lpstr>
      <vt:lpstr>Wingdings</vt:lpstr>
      <vt:lpstr>方正大标宋简体</vt:lpstr>
      <vt:lpstr>方正小标宋_GBK</vt:lpstr>
      <vt:lpstr>方正楷体_GBK</vt:lpstr>
      <vt:lpstr>方正仿宋_GBK</vt:lpstr>
      <vt:lpstr>Times New Roman</vt:lpstr>
      <vt:lpstr>楷体</vt:lpstr>
      <vt:lpstr>方正大标宋_GBK</vt:lpstr>
      <vt:lpstr>NEU-XT</vt:lpstr>
      <vt:lpstr>方正黑体_GBK</vt:lpstr>
      <vt:lpstr>微软雅黑</vt:lpstr>
      <vt:lpstr>NEU-BZ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255</cp:revision>
  <dcterms:created xsi:type="dcterms:W3CDTF">2019-06-19T02:08:00Z</dcterms:created>
  <dcterms:modified xsi:type="dcterms:W3CDTF">2026-03-03T01:10:38Z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