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498" r:id="rId7"/>
    <p:sldId id="525" r:id="rId8"/>
    <p:sldId id="427" r:id="rId9"/>
  </p:sldIdLst>
  <p:sldSz cx="12192000" cy="6858000"/>
  <p:notesSz cx="6858000" cy="9144000"/>
  <p:embeddedFontLst>
    <p:embeddedFont>
      <p:font typeface="方正黑体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隶变_GBK" charset="-122"/>
      <p:regular r:id="rId19"/>
    </p:embeddedFont>
    <p:embeddedFont>
      <p:font typeface="NEU-HZ" pitchFamily="2" charset="-122"/>
      <p:regular r:id="rId20"/>
      <p:italic r:id="rId21"/>
    </p:embeddedFont>
    <p:embeddedFont>
      <p:font typeface="方正书宋_GBK" pitchFamily="65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方正大标宋_GBK" charset="-122"/>
      <p:regular r:id="rId25"/>
    </p:embeddedFont>
    <p:embeddedFont>
      <p:font typeface="方正大标宋简体" charset="-122"/>
      <p:regular r:id="rId26"/>
    </p:embeddedFont>
    <p:embeddedFont>
      <p:font typeface="方正楷体_GBK" pitchFamily="65" charset="-122"/>
      <p:regular r:id="rId27"/>
    </p:embeddedFont>
    <p:embeddedFont>
      <p:font typeface="方正仿宋_GBK" pitchFamily="65" charset="-122"/>
      <p:regular r:id="rId28"/>
    </p:embeddedFont>
    <p:embeddedFont>
      <p:font typeface="方正小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端午粽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502659"/>
            <a:ext cx="6096000" cy="835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写生字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5080" y="3141786"/>
            <a:ext cx="9569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端午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我认为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中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夹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腊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糯</a:t>
            </a:r>
            <a:endParaRPr lang="zh-CN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076" y="2317161"/>
            <a:ext cx="1229409" cy="174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2880809" y="300328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节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454" y="2311857"/>
            <a:ext cx="1191577" cy="172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6096000" y="300328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间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11" y="4058824"/>
            <a:ext cx="1284302" cy="1808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373" y="2265770"/>
            <a:ext cx="1173191" cy="175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8756386" y="2998826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肉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55865" y="4896966"/>
            <a:ext cx="46787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粽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十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en-US" sz="3600" dirty="0" smtClean="0">
                <a:latin typeface="Calibri"/>
                <a:ea typeface="方正楷体_GBK"/>
                <a:cs typeface="Times New Roman"/>
              </a:rPr>
              <a:t>好             。</a:t>
            </a:r>
            <a:endParaRPr lang="zh-CN" altLang="en-US" sz="36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627" y="4067213"/>
            <a:ext cx="1171466" cy="174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752" y="4033657"/>
            <a:ext cx="1272230" cy="179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770080" y="4800411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米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79778" y="4800411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分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80893" y="4785541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吃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8" y="875342"/>
            <a:ext cx="107686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红红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的枣　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的箬竹叶　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的糯米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黏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3476" y="27120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60684" y="270802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6705" y="43495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17024" y="43394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22349" y="43394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5630" y="43197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8738" y="861094"/>
            <a:ext cx="108398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三、我是小小美食家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下面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给大家介绍红枣粽子。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F73142B-FDBA-4186-A3EA-EC9144EB166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486" r="1145"/>
          <a:stretch/>
        </p:blipFill>
        <p:spPr>
          <a:xfrm>
            <a:off x="700879" y="2615420"/>
            <a:ext cx="10790241" cy="22261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4435" y="4928154"/>
            <a:ext cx="104018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主料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形状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口感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馅料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粽子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皮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50555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84506" y="505551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10930" y="50555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31471" y="58517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35350" y="58447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04" y="861094"/>
            <a:ext cx="108273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写句子。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一到端午节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外婆总会煮好一锅粽子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盼着我们回去。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一到春节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妈妈总会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同学们总会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5105860" y="2656121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给我买新衣服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50342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一到周末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83187" y="347094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去公园玩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802" y="1612178"/>
            <a:ext cx="1076027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阅读课文片段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外婆包的粽子十分好吃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花样也多。除了红枣粽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还有红豆粽和鲜肉粽。我们在外婆家美滋滋地吃了之后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外婆还会装一小篮粽子要我们带回去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分给邻居吃。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这段话是围绕哪一句话来写的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请用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          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画出来。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外婆都包了哪些粽子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画出来。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101.jpeg" descr="source:si_idp818191904;FounderCES"/>
          <p:cNvPicPr/>
          <p:nvPr/>
        </p:nvPicPr>
        <p:blipFill rotWithShape="1">
          <a:blip r:embed="rId5"/>
          <a:srcRect t="26784" b="36608"/>
          <a:stretch/>
        </p:blipFill>
        <p:spPr>
          <a:xfrm>
            <a:off x="8270962" y="5217952"/>
            <a:ext cx="1116318" cy="23798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703511" y="3212976"/>
            <a:ext cx="6277571" cy="228029"/>
            <a:chOff x="1703511" y="3212976"/>
            <a:chExt cx="6277571" cy="228029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933" r="4740"/>
            <a:stretch/>
          </p:blipFill>
          <p:spPr>
            <a:xfrm>
              <a:off x="1703511" y="3227466"/>
              <a:ext cx="1092994" cy="21353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933" r="4740"/>
            <a:stretch/>
          </p:blipFill>
          <p:spPr>
            <a:xfrm>
              <a:off x="2783632" y="3212976"/>
              <a:ext cx="1092994" cy="213539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933" r="4740"/>
            <a:stretch/>
          </p:blipFill>
          <p:spPr>
            <a:xfrm>
              <a:off x="3863752" y="3212976"/>
              <a:ext cx="1092994" cy="213539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933" r="4740"/>
            <a:stretch/>
          </p:blipFill>
          <p:spPr>
            <a:xfrm>
              <a:off x="4943872" y="3212976"/>
              <a:ext cx="1092994" cy="21353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933" r="4740"/>
            <a:stretch/>
          </p:blipFill>
          <p:spPr>
            <a:xfrm>
              <a:off x="6023992" y="3212976"/>
              <a:ext cx="1092994" cy="21353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933" r="4740"/>
            <a:stretch/>
          </p:blipFill>
          <p:spPr>
            <a:xfrm>
              <a:off x="6888088" y="3212976"/>
              <a:ext cx="1092994" cy="213539"/>
            </a:xfrm>
            <a:prstGeom prst="rect">
              <a:avLst/>
            </a:prstGeom>
          </p:spPr>
        </p:pic>
      </p:grp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9527025" y="3294663"/>
            <a:ext cx="1311551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44789" y="4077072"/>
            <a:ext cx="1311551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431704" y="4077072"/>
            <a:ext cx="1311551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5666"/>
            <a:ext cx="110938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从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这个词语中可以看出外婆包的粽子很好吃。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819871" y="94456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美滋滋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194</Words>
  <Application>Microsoft Office PowerPoint</Application>
  <PresentationFormat>自定义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Times New Roman</vt:lpstr>
      <vt:lpstr>方正黑体_GBK</vt:lpstr>
      <vt:lpstr>Calibri</vt:lpstr>
      <vt:lpstr>NEU-BZ</vt:lpstr>
      <vt:lpstr>汉仪雅酷黑 95W</vt:lpstr>
      <vt:lpstr>方正隶变_GBK</vt:lpstr>
      <vt:lpstr>NEU-HZ</vt:lpstr>
      <vt:lpstr>方正书宋_GBK</vt:lpstr>
      <vt:lpstr>微软雅黑</vt:lpstr>
      <vt:lpstr>方正大标宋_GBK</vt:lpstr>
      <vt:lpstr>方正大标宋简体</vt:lpstr>
      <vt:lpstr>Wingdings</vt:lpstr>
      <vt:lpstr>方正楷体_GBK</vt:lpstr>
      <vt:lpstr>方正仿宋_GBK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2026-03-17T07:56:18Z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