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Cambria Math" panose="02040503050406030204" pitchFamily="18" charset="0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NEU-BZ" panose="02010600010101010101" pitchFamily="2" charset="-122"/>
      <p:regular r:id="rId11"/>
      <p:bold r:id="rId12"/>
      <p:italic r:id="rId13"/>
      <p:boldItalic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大标宋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楷体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0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2" y="-27197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15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语文园地二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1EC75B-B13D-439E-AD99-F529EE514547}"/>
              </a:ext>
            </a:extLst>
          </p:cNvPr>
          <p:cNvSpPr/>
          <p:nvPr/>
        </p:nvSpPr>
        <p:spPr>
          <a:xfrm>
            <a:off x="505461" y="841079"/>
            <a:ext cx="66350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16F8860-083B-4D81-BEC1-BF7C75B621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956" y="1601575"/>
            <a:ext cx="10595305" cy="3830499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AF21D7DB-A1F6-47FF-8434-5A2C13BEA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549542"/>
              </p:ext>
            </p:extLst>
          </p:nvPr>
        </p:nvGraphicFramePr>
        <p:xfrm>
          <a:off x="880011" y="237533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北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京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46DF2DC8-BE0E-4D31-A3B6-276E93266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03868"/>
              </p:ext>
            </p:extLst>
          </p:nvPr>
        </p:nvGraphicFramePr>
        <p:xfrm>
          <a:off x="3478354" y="236009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主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人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73AAD962-00DF-4357-8C77-901A9D6E7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425341"/>
              </p:ext>
            </p:extLst>
          </p:nvPr>
        </p:nvGraphicFramePr>
        <p:xfrm>
          <a:off x="6089838" y="236009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后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方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9405E076-23BB-435E-B60A-BD050C76BA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763189"/>
              </p:ext>
            </p:extLst>
          </p:nvPr>
        </p:nvGraphicFramePr>
        <p:xfrm>
          <a:off x="8688181" y="236009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会</a:t>
                      </a:r>
                    </a:p>
                  </a:txBody>
                  <a:tcPr marL="14605" marR="14605" marT="14605" marB="14605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合</a:t>
                      </a:r>
                    </a:p>
                  </a:txBody>
                  <a:tcPr marL="14605" marR="14605" marT="14605" marB="14605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BB518CFA-6725-4CAB-B808-8D401DB3D5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157892"/>
              </p:ext>
            </p:extLst>
          </p:nvPr>
        </p:nvGraphicFramePr>
        <p:xfrm>
          <a:off x="880011" y="427663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太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阳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xmlns="" id="{BCAD4A0B-9107-41C3-A7D1-A049C3C3E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984886"/>
              </p:ext>
            </p:extLst>
          </p:nvPr>
        </p:nvGraphicFramePr>
        <p:xfrm>
          <a:off x="3478354" y="428027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入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住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xmlns="" id="{632590C2-DC45-4AD8-9134-CB9535C15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091658"/>
              </p:ext>
            </p:extLst>
          </p:nvPr>
        </p:nvGraphicFramePr>
        <p:xfrm>
          <a:off x="6090742" y="428027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广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告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xmlns="" id="{C527FC11-3E2E-4479-A6D0-265327B461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00365"/>
              </p:ext>
            </p:extLst>
          </p:nvPr>
        </p:nvGraphicFramePr>
        <p:xfrm>
          <a:off x="8694283" y="427663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江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山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0633" y="1581561"/>
            <a:ext cx="2666384" cy="742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0E59CBB-02D3-4184-B44F-4C81CEB31832}"/>
              </a:ext>
            </a:extLst>
          </p:cNvPr>
          <p:cNvSpPr/>
          <p:nvPr/>
        </p:nvSpPr>
        <p:spPr>
          <a:xfrm>
            <a:off x="505459" y="841079"/>
            <a:ext cx="10413019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二、一字组多词。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写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)(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井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)(     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认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)(             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共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)(     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870B21C-A590-4792-82E2-83DA809B6B5A}"/>
              </a:ext>
            </a:extLst>
          </p:cNvPr>
          <p:cNvSpPr/>
          <p:nvPr/>
        </p:nvSpPr>
        <p:spPr>
          <a:xfrm>
            <a:off x="1444483" y="23091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写字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A50A4D9-4C68-4D5F-B863-5C2067BA71B9}"/>
              </a:ext>
            </a:extLst>
          </p:cNvPr>
          <p:cNvSpPr/>
          <p:nvPr/>
        </p:nvSpPr>
        <p:spPr>
          <a:xfrm>
            <a:off x="3414438" y="23272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写话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51A8722-80F9-4548-BB20-359AFFB04F5A}"/>
              </a:ext>
            </a:extLst>
          </p:cNvPr>
          <p:cNvSpPr/>
          <p:nvPr/>
        </p:nvSpPr>
        <p:spPr>
          <a:xfrm>
            <a:off x="6682738" y="232723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水井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9B6E3B9-2765-4F5E-AAAE-F70C9433D17E}"/>
              </a:ext>
            </a:extLst>
          </p:cNvPr>
          <p:cNvSpPr/>
          <p:nvPr/>
        </p:nvSpPr>
        <p:spPr>
          <a:xfrm>
            <a:off x="8719769" y="23091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井边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F30B5D5-CF35-4B8C-9D92-4DE9787081CC}"/>
              </a:ext>
            </a:extLst>
          </p:cNvPr>
          <p:cNvSpPr/>
          <p:nvPr/>
        </p:nvSpPr>
        <p:spPr>
          <a:xfrm>
            <a:off x="1462589" y="338267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认识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6460DE8-E5B4-4167-9736-1192CFCE6B0B}"/>
              </a:ext>
            </a:extLst>
          </p:cNvPr>
          <p:cNvSpPr/>
          <p:nvPr/>
        </p:nvSpPr>
        <p:spPr>
          <a:xfrm>
            <a:off x="3414438" y="340077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认真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C91FB25-C6D7-4AC6-B58B-E300041144D1}"/>
              </a:ext>
            </a:extLst>
          </p:cNvPr>
          <p:cNvSpPr/>
          <p:nvPr/>
        </p:nvSpPr>
        <p:spPr>
          <a:xfrm>
            <a:off x="6682738" y="340078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共同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E055673-5A08-4A52-9974-26A5EF39D467}"/>
              </a:ext>
            </a:extLst>
          </p:cNvPr>
          <p:cNvSpPr/>
          <p:nvPr/>
        </p:nvSpPr>
        <p:spPr>
          <a:xfrm>
            <a:off x="8697390" y="3472568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一共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20598DB-8817-490F-BD9D-B3614084A363}"/>
              </a:ext>
            </a:extLst>
          </p:cNvPr>
          <p:cNvSpPr/>
          <p:nvPr/>
        </p:nvSpPr>
        <p:spPr>
          <a:xfrm>
            <a:off x="505461" y="861095"/>
            <a:ext cx="66350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360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做一做。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DBDA789-56FD-4A6D-AE82-05FBAF3407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8326"/>
          <a:stretch/>
        </p:blipFill>
        <p:spPr>
          <a:xfrm>
            <a:off x="174051" y="1848732"/>
            <a:ext cx="5812681" cy="31605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5E0AC6A0-49D7-4F9A-96B5-78F0A1CA9726}"/>
                  </a:ext>
                </a:extLst>
              </p:cNvPr>
              <p:cNvSpPr/>
              <p:nvPr/>
            </p:nvSpPr>
            <p:spPr>
              <a:xfrm>
                <a:off x="1589388" y="3044736"/>
                <a:ext cx="77457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尘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 xmlns="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5E0AC6A0-49D7-4F9A-96B5-78F0A1CA97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9388" y="3044736"/>
                <a:ext cx="774571" cy="64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B68ECF0D-7A04-448C-AA49-46231CFD267C}"/>
                  </a:ext>
                </a:extLst>
              </p:cNvPr>
              <p:cNvSpPr/>
              <p:nvPr/>
            </p:nvSpPr>
            <p:spPr>
              <a:xfrm>
                <a:off x="3359371" y="3026630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灰尘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 xmlns="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B68ECF0D-7A04-448C-AA49-46231CFD26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371" y="3026630"/>
                <a:ext cx="1236236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1CDFDE26-83D6-43AE-AB42-03260D164DE3}"/>
                  </a:ext>
                </a:extLst>
              </p:cNvPr>
              <p:cNvSpPr/>
              <p:nvPr/>
            </p:nvSpPr>
            <p:spPr>
              <a:xfrm>
                <a:off x="1576975" y="3934136"/>
                <a:ext cx="77457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场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 xmlns="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1CDFDE26-83D6-43AE-AB42-03260D164D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6975" y="3934136"/>
                <a:ext cx="774571" cy="6463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F75433C5-29E6-4F7E-BCB7-EFE3A4FAAE15}"/>
                  </a:ext>
                </a:extLst>
              </p:cNvPr>
              <p:cNvSpPr/>
              <p:nvPr/>
            </p:nvSpPr>
            <p:spPr>
              <a:xfrm>
                <a:off x="3341265" y="3932753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广场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 xmlns="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F75433C5-29E6-4F7E-BCB7-EFE3A4FAAE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265" y="3932753"/>
                <a:ext cx="1236236" cy="6463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86732" y="1933085"/>
            <a:ext cx="5387807" cy="326164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F75433C5-29E6-4F7E-BCB7-EFE3A4FAAE15}"/>
                  </a:ext>
                </a:extLst>
              </p:cNvPr>
              <p:cNvSpPr/>
              <p:nvPr/>
            </p:nvSpPr>
            <p:spPr>
              <a:xfrm>
                <a:off x="7221268" y="2049319"/>
                <a:ext cx="77457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i="1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明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75433C5-29E6-4F7E-BCB7-EFE3A4FAAE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1268" y="2049319"/>
                <a:ext cx="774571" cy="646331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F75433C5-29E6-4F7E-BCB7-EFE3A4FAAE15}"/>
                  </a:ext>
                </a:extLst>
              </p:cNvPr>
              <p:cNvSpPr/>
              <p:nvPr/>
            </p:nvSpPr>
            <p:spPr>
              <a:xfrm>
                <a:off x="9230376" y="2049319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i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明</m:t>
                      </m:r>
                      <m:r>
                        <a:rPr lang="zh-CN" altLang="en-US" sz="3600" b="1" i="1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天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75433C5-29E6-4F7E-BCB7-EFE3A4FAAE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0376" y="2049319"/>
                <a:ext cx="1236236" cy="646331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F75433C5-29E6-4F7E-BCB7-EFE3A4FAAE15}"/>
                  </a:ext>
                </a:extLst>
              </p:cNvPr>
              <p:cNvSpPr/>
              <p:nvPr/>
            </p:nvSpPr>
            <p:spPr>
              <a:xfrm>
                <a:off x="7279132" y="3105833"/>
                <a:ext cx="77457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i="1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春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75433C5-29E6-4F7E-BCB7-EFE3A4FAAE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9132" y="3105833"/>
                <a:ext cx="774571" cy="646331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F75433C5-29E6-4F7E-BCB7-EFE3A4FAAE15}"/>
                  </a:ext>
                </a:extLst>
              </p:cNvPr>
              <p:cNvSpPr/>
              <p:nvPr/>
            </p:nvSpPr>
            <p:spPr>
              <a:xfrm>
                <a:off x="9230376" y="3044736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i="1" dirty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春</m:t>
                      </m:r>
                      <m:r>
                        <a:rPr lang="zh-CN" altLang="en-US" sz="3600" b="1" i="1" dirty="0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天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75433C5-29E6-4F7E-BCB7-EFE3A4FAAE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0376" y="3044736"/>
                <a:ext cx="1236236" cy="646331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F75433C5-29E6-4F7E-BCB7-EFE3A4FAAE15}"/>
                  </a:ext>
                </a:extLst>
              </p:cNvPr>
              <p:cNvSpPr/>
              <p:nvPr/>
            </p:nvSpPr>
            <p:spPr>
              <a:xfrm>
                <a:off x="7293919" y="4150280"/>
                <a:ext cx="77457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i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早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75433C5-29E6-4F7E-BCB7-EFE3A4FAAE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3919" y="4150280"/>
                <a:ext cx="774571" cy="646331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F75433C5-29E6-4F7E-BCB7-EFE3A4FAAE15}"/>
                  </a:ext>
                </a:extLst>
              </p:cNvPr>
              <p:cNvSpPr/>
              <p:nvPr/>
            </p:nvSpPr>
            <p:spPr>
              <a:xfrm>
                <a:off x="9230376" y="4161093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b="1" i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早</m:t>
                      </m:r>
                      <m:r>
                        <a:rPr lang="zh-CN" altLang="en-US" sz="3600" b="1" i="1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上</m:t>
                      </m:r>
                    </m:oMath>
                  </m:oMathPara>
                </a14:m>
                <a:endParaRPr lang="zh-CN" altLang="en-US" b="1" dirty="0"/>
              </a:p>
            </p:txBody>
          </p:sp>
        </mc:Choice>
        <mc:Fallback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F75433C5-29E6-4F7E-BCB7-EFE3A4FAAE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0376" y="4161093"/>
                <a:ext cx="1236236" cy="646331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277505-98E9-4479-A89B-02428C0017EF}"/>
              </a:ext>
            </a:extLst>
          </p:cNvPr>
          <p:cNvSpPr/>
          <p:nvPr/>
        </p:nvSpPr>
        <p:spPr>
          <a:xfrm>
            <a:off x="505460" y="821067"/>
            <a:ext cx="11006454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四、填上合适的词。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宽宽的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雄伟的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美丽的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)  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弯弯的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香甜的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洁白的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0FDE9C-0ABE-4ED9-A7C7-A6E59C8FD26F}"/>
              </a:ext>
            </a:extLst>
          </p:cNvPr>
          <p:cNvSpPr/>
          <p:nvPr/>
        </p:nvSpPr>
        <p:spPr>
          <a:xfrm>
            <a:off x="2617732" y="227291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公路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81FBAB5-D1FE-4B8B-BC54-6566C9A0639B}"/>
              </a:ext>
            </a:extLst>
          </p:cNvPr>
          <p:cNvSpPr/>
          <p:nvPr/>
        </p:nvSpPr>
        <p:spPr>
          <a:xfrm>
            <a:off x="7483999" y="227291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天安门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7355BD3-3726-4CE9-B281-6CE88AB2EC71}"/>
              </a:ext>
            </a:extLst>
          </p:cNvPr>
          <p:cNvSpPr/>
          <p:nvPr/>
        </p:nvSpPr>
        <p:spPr>
          <a:xfrm>
            <a:off x="2617732" y="340244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天山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640CB9B-1F2E-4607-9C5F-13E756662812}"/>
              </a:ext>
            </a:extLst>
          </p:cNvPr>
          <p:cNvSpPr/>
          <p:nvPr/>
        </p:nvSpPr>
        <p:spPr>
          <a:xfrm>
            <a:off x="7714831" y="340184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小路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5FAC7A6-1803-4C7C-9242-C81BEF6393D3}"/>
              </a:ext>
            </a:extLst>
          </p:cNvPr>
          <p:cNvSpPr/>
          <p:nvPr/>
        </p:nvSpPr>
        <p:spPr>
          <a:xfrm>
            <a:off x="2617732" y="451495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水果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A414655-2919-40F6-BEFF-D57D531D6BC6}"/>
              </a:ext>
            </a:extLst>
          </p:cNvPr>
          <p:cNvSpPr/>
          <p:nvPr/>
        </p:nvSpPr>
        <p:spPr>
          <a:xfrm>
            <a:off x="7814420" y="44968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云朵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31E68F7-DB2A-4547-AFCF-8645EF4B197C}"/>
              </a:ext>
            </a:extLst>
          </p:cNvPr>
          <p:cNvSpPr/>
          <p:nvPr/>
        </p:nvSpPr>
        <p:spPr>
          <a:xfrm>
            <a:off x="505459" y="861094"/>
            <a:ext cx="1100645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五、补充句子。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我多想去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我多想去</a:t>
            </a:r>
            <a:r>
              <a:rPr lang="zh-CN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01D31E7-201F-4E8C-B622-FFC6A5D8389E}"/>
              </a:ext>
            </a:extLst>
          </p:cNvPr>
          <p:cNvSpPr/>
          <p:nvPr/>
        </p:nvSpPr>
        <p:spPr>
          <a:xfrm>
            <a:off x="3201712" y="2254809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京玩</a:t>
            </a:r>
            <a:endParaRPr lang="zh-CN" altLang="en-US" sz="3600" b="1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E5D85F5-55DA-4F7F-9F1B-2571BD3935B3}"/>
              </a:ext>
            </a:extLst>
          </p:cNvPr>
          <p:cNvSpPr/>
          <p:nvPr/>
        </p:nvSpPr>
        <p:spPr>
          <a:xfrm>
            <a:off x="8018157" y="225480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看</a:t>
            </a:r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看长城</a:t>
            </a:r>
            <a:endParaRPr lang="zh-CN" altLang="en-US" sz="3600" b="1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218</Words>
  <Application>Microsoft Office PowerPoint</Application>
  <PresentationFormat>宽屏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Cambria Math</vt:lpstr>
      <vt:lpstr>方正黑体_GBK</vt:lpstr>
      <vt:lpstr>NEU-BZ</vt:lpstr>
      <vt:lpstr>方正大标宋简体</vt:lpstr>
      <vt:lpstr>Arial</vt:lpstr>
      <vt:lpstr>方正小标宋_GBK</vt:lpstr>
      <vt:lpstr>Times New Roman</vt:lpstr>
      <vt:lpstr>汉仪雅酷黑 95W</vt:lpstr>
      <vt:lpstr>方正仿宋_GBK</vt:lpstr>
      <vt:lpstr>微软雅黑</vt:lpstr>
      <vt:lpstr>方正大标宋_GBK</vt:lpstr>
      <vt:lpstr>Wingdings</vt:lpstr>
      <vt:lpstr>方正隶变_GBK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250</cp:revision>
  <dcterms:created xsi:type="dcterms:W3CDTF">2019-06-19T02:08:00Z</dcterms:created>
  <dcterms:modified xsi:type="dcterms:W3CDTF">2026-02-27T08:07:10Z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