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11" r:id="rId6"/>
    <p:sldId id="512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方正大标宋简体" panose="02010600030101010101" charset="-122"/>
      <p:regular r:id="rId10"/>
    </p:embeddedFont>
    <p:embeddedFont>
      <p:font typeface="NEU-HZ" panose="02010600010101010101" pitchFamily="2" charset="-122"/>
      <p:regular r:id="rId11"/>
      <p:italic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小标宋_GBK" panose="03000509000000000000" pitchFamily="65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大标宋_GBK" panose="03000509000000000000" pitchFamily="65" charset="-122"/>
      <p:regular r:id="rId25"/>
    </p:embeddedFont>
    <p:embeddedFont>
      <p:font typeface="方正仿宋_GBK" panose="03000509000000000000" pitchFamily="65" charset="-122"/>
      <p:regular r:id="rId26"/>
    </p:embeddedFont>
    <p:embeddedFont>
      <p:font typeface="方正楷体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30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期中复习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D504CCD-95CC-4A44-9505-2E9B4B6840B0}"/>
              </a:ext>
            </a:extLst>
          </p:cNvPr>
          <p:cNvSpPr/>
          <p:nvPr/>
        </p:nvSpPr>
        <p:spPr>
          <a:xfrm>
            <a:off x="505459" y="861094"/>
            <a:ext cx="11006455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一、熟读熟记</a:t>
            </a: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26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个大小写字母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再在练习本默写一遍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390" y="2001328"/>
            <a:ext cx="10687286" cy="22195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D504CCD-95CC-4A44-9505-2E9B4B6840B0}"/>
              </a:ext>
            </a:extLst>
          </p:cNvPr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△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标出下列词语中读轻声的字。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粽子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爸爸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喜欢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眼睛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告诉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地方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孩子　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三、一字多词。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色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乡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en-US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念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战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74E9C3E-F542-42C5-A568-EE0918860D35}"/>
              </a:ext>
            </a:extLst>
          </p:cNvPr>
          <p:cNvSpPr/>
          <p:nvPr/>
        </p:nvSpPr>
        <p:spPr>
          <a:xfrm>
            <a:off x="956865" y="25563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19AFACD-2C9A-4ADC-8FE0-A96DE7EC4017}"/>
              </a:ext>
            </a:extLst>
          </p:cNvPr>
          <p:cNvSpPr/>
          <p:nvPr/>
        </p:nvSpPr>
        <p:spPr>
          <a:xfrm>
            <a:off x="2385803" y="25563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303010D-9604-4AC0-A342-5335F9AAC517}"/>
              </a:ext>
            </a:extLst>
          </p:cNvPr>
          <p:cNvSpPr/>
          <p:nvPr/>
        </p:nvSpPr>
        <p:spPr>
          <a:xfrm>
            <a:off x="3851687" y="25382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A9E3823-7FD7-46B3-A741-641129A0EBA6}"/>
              </a:ext>
            </a:extLst>
          </p:cNvPr>
          <p:cNvSpPr/>
          <p:nvPr/>
        </p:nvSpPr>
        <p:spPr>
          <a:xfrm>
            <a:off x="5285756" y="25382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4E46C1A-E96E-432D-9806-397025B85D60}"/>
              </a:ext>
            </a:extLst>
          </p:cNvPr>
          <p:cNvSpPr/>
          <p:nvPr/>
        </p:nvSpPr>
        <p:spPr>
          <a:xfrm>
            <a:off x="6683613" y="25653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4A7A709-7BC7-4D9C-8C43-98816ECF810D}"/>
              </a:ext>
            </a:extLst>
          </p:cNvPr>
          <p:cNvSpPr/>
          <p:nvPr/>
        </p:nvSpPr>
        <p:spPr>
          <a:xfrm>
            <a:off x="8121107" y="25382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B1F0B97-D63F-48D2-8A03-75D14CC67EE8}"/>
              </a:ext>
            </a:extLst>
          </p:cNvPr>
          <p:cNvSpPr/>
          <p:nvPr/>
        </p:nvSpPr>
        <p:spPr>
          <a:xfrm>
            <a:off x="9542700" y="25563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9ED57EE-9CB5-4695-9147-A08C0FEBF2CE}"/>
              </a:ext>
            </a:extLst>
          </p:cNvPr>
          <p:cNvSpPr/>
          <p:nvPr/>
        </p:nvSpPr>
        <p:spPr>
          <a:xfrm>
            <a:off x="1408271" y="41742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D2D4393-4B18-45BD-9ABD-53CA458F0CCA}"/>
              </a:ext>
            </a:extLst>
          </p:cNvPr>
          <p:cNvSpPr/>
          <p:nvPr/>
        </p:nvSpPr>
        <p:spPr>
          <a:xfrm>
            <a:off x="3297689" y="41742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彩色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62D1AEB-D7E4-4498-A3FC-CA596B8E5052}"/>
              </a:ext>
            </a:extLst>
          </p:cNvPr>
          <p:cNvSpPr/>
          <p:nvPr/>
        </p:nvSpPr>
        <p:spPr>
          <a:xfrm>
            <a:off x="5954916" y="417421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乡亲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CB98750-F3D4-441D-B72C-8E2BE8986A8A}"/>
              </a:ext>
            </a:extLst>
          </p:cNvPr>
          <p:cNvSpPr/>
          <p:nvPr/>
        </p:nvSpPr>
        <p:spPr>
          <a:xfrm>
            <a:off x="7809146" y="41301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160EFE6-A433-430E-AF0A-70FE9E1454B6}"/>
              </a:ext>
            </a:extLst>
          </p:cNvPr>
          <p:cNvSpPr/>
          <p:nvPr/>
        </p:nvSpPr>
        <p:spPr>
          <a:xfrm>
            <a:off x="1372059" y="515482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思念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9202AFE-480D-49A0-B44E-C537E5FB9A45}"/>
              </a:ext>
            </a:extLst>
          </p:cNvPr>
          <p:cNvSpPr/>
          <p:nvPr/>
        </p:nvSpPr>
        <p:spPr>
          <a:xfrm>
            <a:off x="3215259" y="516387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念</a:t>
            </a:r>
            <a:r>
              <a:rPr lang="zh-CN" altLang="en-US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52DB585-8C46-466A-BABF-27E2D41A437B}"/>
              </a:ext>
            </a:extLst>
          </p:cNvPr>
          <p:cNvSpPr/>
          <p:nvPr/>
        </p:nvSpPr>
        <p:spPr>
          <a:xfrm>
            <a:off x="6004906" y="516387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战士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C440E3D-2807-4AB0-81B8-F27A9CD45E47}"/>
              </a:ext>
            </a:extLst>
          </p:cNvPr>
          <p:cNvSpPr/>
          <p:nvPr/>
        </p:nvSpPr>
        <p:spPr>
          <a:xfrm>
            <a:off x="7795010" y="513876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战友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622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459C61A-7DA9-4E98-9732-DF3B6BF63BCD}"/>
              </a:ext>
            </a:extLst>
          </p:cNvPr>
          <p:cNvSpPr/>
          <p:nvPr/>
        </p:nvSpPr>
        <p:spPr>
          <a:xfrm>
            <a:off x="505460" y="861094"/>
            <a:ext cx="11006454" cy="415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四、选词填空。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台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册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支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件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条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部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颗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红枣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书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手机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棉被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鸡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裤子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上衣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笔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电视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000E28B-672E-484F-A9E2-C95298029A98}"/>
              </a:ext>
            </a:extLst>
          </p:cNvPr>
          <p:cNvSpPr/>
          <p:nvPr/>
        </p:nvSpPr>
        <p:spPr>
          <a:xfrm>
            <a:off x="1417324" y="27374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EEC8C51-955C-4D34-B630-6D8528E3EF06}"/>
              </a:ext>
            </a:extLst>
          </p:cNvPr>
          <p:cNvSpPr/>
          <p:nvPr/>
        </p:nvSpPr>
        <p:spPr>
          <a:xfrm>
            <a:off x="4939915" y="27197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F1C3E7D-8185-4287-9865-35DBD2E2EFAB}"/>
              </a:ext>
            </a:extLst>
          </p:cNvPr>
          <p:cNvSpPr/>
          <p:nvPr/>
        </p:nvSpPr>
        <p:spPr>
          <a:xfrm>
            <a:off x="8036201" y="2711237"/>
            <a:ext cx="6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F33E62-A890-4BD9-861B-FEAE5F304D21}"/>
              </a:ext>
            </a:extLst>
          </p:cNvPr>
          <p:cNvSpPr/>
          <p:nvPr/>
        </p:nvSpPr>
        <p:spPr>
          <a:xfrm>
            <a:off x="1444483" y="35559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E40760E-7909-4BCC-B6B7-35B69FF2148F}"/>
              </a:ext>
            </a:extLst>
          </p:cNvPr>
          <p:cNvSpPr/>
          <p:nvPr/>
        </p:nvSpPr>
        <p:spPr>
          <a:xfrm>
            <a:off x="4912755" y="35559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59585E5-F620-4B4A-8FC0-9DCC720CAECB}"/>
              </a:ext>
            </a:extLst>
          </p:cNvPr>
          <p:cNvSpPr/>
          <p:nvPr/>
        </p:nvSpPr>
        <p:spPr>
          <a:xfrm>
            <a:off x="8075967" y="35428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736A69F-9ADD-42AE-9F87-0C93D2003A37}"/>
              </a:ext>
            </a:extLst>
          </p:cNvPr>
          <p:cNvSpPr/>
          <p:nvPr/>
        </p:nvSpPr>
        <p:spPr>
          <a:xfrm>
            <a:off x="1450724" y="43744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BB608D9-A8F3-4182-A464-C4DC028A5049}"/>
              </a:ext>
            </a:extLst>
          </p:cNvPr>
          <p:cNvSpPr/>
          <p:nvPr/>
        </p:nvSpPr>
        <p:spPr>
          <a:xfrm>
            <a:off x="4912754" y="43944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5526190-4972-4D0F-B712-A0223A3297C5}"/>
              </a:ext>
            </a:extLst>
          </p:cNvPr>
          <p:cNvSpPr/>
          <p:nvPr/>
        </p:nvSpPr>
        <p:spPr>
          <a:xfrm>
            <a:off x="8082206" y="43744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459C61A-7DA9-4E98-9732-DF3B6BF63BCD}"/>
              </a:ext>
            </a:extLst>
          </p:cNvPr>
          <p:cNvSpPr/>
          <p:nvPr/>
        </p:nvSpPr>
        <p:spPr>
          <a:xfrm>
            <a:off x="505460" y="861094"/>
            <a:ext cx="11309312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情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晴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睛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你无论什么心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都要保护好眼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绿油油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安安静静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A75E31-6A71-4AD1-A514-7B5E1C61698E}"/>
              </a:ext>
            </a:extLst>
          </p:cNvPr>
          <p:cNvSpPr/>
          <p:nvPr/>
        </p:nvSpPr>
        <p:spPr>
          <a:xfrm>
            <a:off x="1908306" y="18926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1D3C568-67DB-465B-BDC3-F2EE170668CB}"/>
              </a:ext>
            </a:extLst>
          </p:cNvPr>
          <p:cNvSpPr/>
          <p:nvPr/>
        </p:nvSpPr>
        <p:spPr>
          <a:xfrm>
            <a:off x="6026793" y="18836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3D2E5DE-F3C5-46CD-82F2-C7973B1EF8C3}"/>
              </a:ext>
            </a:extLst>
          </p:cNvPr>
          <p:cNvSpPr/>
          <p:nvPr/>
        </p:nvSpPr>
        <p:spPr>
          <a:xfrm>
            <a:off x="10256535" y="18745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9E6101E-7C50-40CD-92C4-384EB511D9F8}"/>
              </a:ext>
            </a:extLst>
          </p:cNvPr>
          <p:cNvSpPr/>
          <p:nvPr/>
        </p:nvSpPr>
        <p:spPr>
          <a:xfrm>
            <a:off x="2676611" y="342900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白花花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D7B6AA5-598A-47FC-A85F-72F63A16A678}"/>
              </a:ext>
            </a:extLst>
          </p:cNvPr>
          <p:cNvSpPr/>
          <p:nvPr/>
        </p:nvSpPr>
        <p:spPr>
          <a:xfrm>
            <a:off x="5066727" y="341364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黑乎乎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707B333-0529-43D1-96A6-FB6B1CD1E951}"/>
              </a:ext>
            </a:extLst>
          </p:cNvPr>
          <p:cNvSpPr/>
          <p:nvPr/>
        </p:nvSpPr>
        <p:spPr>
          <a:xfrm>
            <a:off x="7478429" y="343175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亮晶晶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00B0A44-6D2F-405D-8824-2200AD39B99C}"/>
              </a:ext>
            </a:extLst>
          </p:cNvPr>
          <p:cNvSpPr/>
          <p:nvPr/>
        </p:nvSpPr>
        <p:spPr>
          <a:xfrm>
            <a:off x="2500318" y="425569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叽叽喳喳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AB481F3-0470-49B8-A8CC-C4749214297D}"/>
              </a:ext>
            </a:extLst>
          </p:cNvPr>
          <p:cNvSpPr/>
          <p:nvPr/>
        </p:nvSpPr>
        <p:spPr>
          <a:xfrm>
            <a:off x="4902493" y="423083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平平安安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AA8197F-BF93-4076-8ACA-82CD1C4AD468}"/>
              </a:ext>
            </a:extLst>
          </p:cNvPr>
          <p:cNvSpPr/>
          <p:nvPr/>
        </p:nvSpPr>
        <p:spPr>
          <a:xfrm>
            <a:off x="7352022" y="423988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认认真真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370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459C61A-7DA9-4E98-9732-DF3B6BF63BCD}"/>
              </a:ext>
            </a:extLst>
          </p:cNvPr>
          <p:cNvSpPr/>
          <p:nvPr/>
        </p:nvSpPr>
        <p:spPr>
          <a:xfrm>
            <a:off x="505460" y="861094"/>
            <a:ext cx="11006454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六、写反义词。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古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——(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——(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夜晚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D4AEFBF-B01F-4965-B3F1-93F41BB91C52}"/>
              </a:ext>
            </a:extLst>
          </p:cNvPr>
          <p:cNvSpPr/>
          <p:nvPr/>
        </p:nvSpPr>
        <p:spPr>
          <a:xfrm>
            <a:off x="2368731" y="18814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1D722AC-55EC-4A78-AA1F-9FF66FD4AAB9}"/>
              </a:ext>
            </a:extLst>
          </p:cNvPr>
          <p:cNvSpPr/>
          <p:nvPr/>
        </p:nvSpPr>
        <p:spPr>
          <a:xfrm>
            <a:off x="5685521" y="19014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2B36EE4-DD62-47CB-B8E8-DEDA3C089992}"/>
              </a:ext>
            </a:extLst>
          </p:cNvPr>
          <p:cNvSpPr/>
          <p:nvPr/>
        </p:nvSpPr>
        <p:spPr>
          <a:xfrm>
            <a:off x="9344457" y="188143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292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231</Words>
  <Application>Microsoft Office PowerPoint</Application>
  <PresentationFormat>宽屏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方正黑体_GBK</vt:lpstr>
      <vt:lpstr>方正大标宋简体</vt:lpstr>
      <vt:lpstr>NEU-HZ</vt:lpstr>
      <vt:lpstr>Arial</vt:lpstr>
      <vt:lpstr>Wingdings</vt:lpstr>
      <vt:lpstr>Times New Roman</vt:lpstr>
      <vt:lpstr>微软雅黑</vt:lpstr>
      <vt:lpstr>NEU-BZ</vt:lpstr>
      <vt:lpstr>Calibri</vt:lpstr>
      <vt:lpstr>方正小标宋_GBK</vt:lpstr>
      <vt:lpstr>方正隶变_GBK</vt:lpstr>
      <vt:lpstr>方正大标宋_GBK</vt:lpstr>
      <vt:lpstr>方正仿宋_GBK</vt:lpstr>
      <vt:lpstr>汉仪雅酷黑 95W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2026-03-21T02:59:13Z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