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11" r:id="rId8"/>
    <p:sldId id="427" r:id="rId9"/>
  </p:sldIdLst>
  <p:sldSz cx="12192000" cy="6858000"/>
  <p:notesSz cx="6858000" cy="9144000"/>
  <p:embeddedFontLst>
    <p:embeddedFont>
      <p:font typeface="方正大标宋简体" panose="02010600030101010101" charset="-122"/>
      <p:regular r:id="rId10"/>
    </p:embeddedFont>
    <p:embeddedFont>
      <p:font typeface="方正书宋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隶变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小标宋_GBK" panose="03000509000000000000" pitchFamily="65" charset="-122"/>
      <p:regular r:id="rId17"/>
    </p:embeddedFont>
    <p:embeddedFont>
      <p:font typeface="Cambria Math" panose="02040503050406030204" pitchFamily="18" charset="0"/>
      <p:regular r:id="rId18"/>
    </p:embeddedFont>
    <p:embeddedFont>
      <p:font typeface="华文宋体" panose="02010600030101010101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NEU-BZ" panose="02010600010101010101" pitchFamily="2" charset="-122"/>
      <p:regular r:id="rId25"/>
      <p:bold r:id="rId26"/>
      <p:italic r:id="rId27"/>
      <p:boldItalic r:id="rId28"/>
    </p:embeddedFont>
    <p:embeddedFont>
      <p:font typeface="方正大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96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 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夜色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(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一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</a:rPr>
              <a:t>)</a:t>
            </a:r>
            <a:endParaRPr lang="zh-CN" altLang="en-US" sz="6000" dirty="0">
              <a:latin typeface="方正大标宋_GBK" panose="03000509000000000000" pitchFamily="65" charset="-122"/>
              <a:ea typeface="方正大标宋_GBK" panose="03000509000000000000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AA9004C-06E4-4D34-9E00-784A57018D28}"/>
              </a:ext>
            </a:extLst>
          </p:cNvPr>
          <p:cNvSpPr/>
          <p:nvPr/>
        </p:nvSpPr>
        <p:spPr>
          <a:xfrm>
            <a:off x="450792" y="863298"/>
            <a:ext cx="10136108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一、读拼音写偏旁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再写汉字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然后用这个字组词。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C39AE98-2A85-4484-B56A-6B3698D74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084558"/>
            <a:ext cx="8294855" cy="1230930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281C1AA5-409B-4F26-913B-9093C71C6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149134"/>
              </p:ext>
            </p:extLst>
          </p:nvPr>
        </p:nvGraphicFramePr>
        <p:xfrm>
          <a:off x="3835036" y="227232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舌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67062F51-595A-4CAB-B51B-ADA44D1C09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727193"/>
              </p:ext>
            </p:extLst>
          </p:nvPr>
        </p:nvGraphicFramePr>
        <p:xfrm>
          <a:off x="5491687" y="2272329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zh-CN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乱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824D72-1454-4C73-B74F-3CDD7B299948}"/>
              </a:ext>
            </a:extLst>
          </p:cNvPr>
          <p:cNvSpPr/>
          <p:nvPr/>
        </p:nvSpPr>
        <p:spPr>
          <a:xfrm>
            <a:off x="7120290" y="241510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打乱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FA0623-E9A5-4792-8B6A-6DBE3DE653EA}"/>
              </a:ext>
            </a:extLst>
          </p:cNvPr>
          <p:cNvSpPr/>
          <p:nvPr/>
        </p:nvSpPr>
        <p:spPr>
          <a:xfrm>
            <a:off x="416459" y="861095"/>
            <a:ext cx="8727541" cy="1668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二、同音字组词。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519457A-3A3E-413D-8B5E-28D76472C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459" y="1941969"/>
            <a:ext cx="9875493" cy="31946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B3948F37-EF58-4476-9DCF-280BF1DE5176}"/>
                  </a:ext>
                </a:extLst>
              </p:cNvPr>
              <p:cNvSpPr/>
              <p:nvPr/>
            </p:nvSpPr>
            <p:spPr>
              <a:xfrm>
                <a:off x="2042060" y="2753301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乡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B3948F37-EF58-4476-9DCF-280BF1DE51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060" y="2753301"/>
                <a:ext cx="774571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675987E9-9144-4CC0-B181-7FAD9B06BD34}"/>
                  </a:ext>
                </a:extLst>
              </p:cNvPr>
              <p:cNvSpPr/>
              <p:nvPr/>
            </p:nvSpPr>
            <p:spPr>
              <a:xfrm>
                <a:off x="3431799" y="2743917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故乡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675987E9-9144-4CC0-B181-7FAD9B06BD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799" y="2743917"/>
                <a:ext cx="1236236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29453225-89C8-4DBF-B67F-E9EB79129AF5}"/>
                  </a:ext>
                </a:extLst>
              </p:cNvPr>
              <p:cNvSpPr/>
              <p:nvPr/>
            </p:nvSpPr>
            <p:spPr>
              <a:xfrm>
                <a:off x="7003358" y="1990410"/>
                <a:ext cx="77457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再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9453225-89C8-4DBF-B67F-E9EB79129A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358" y="1990410"/>
                <a:ext cx="774571" cy="6463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40F55CB5-4604-4450-A743-6A0A982AAFE9}"/>
                  </a:ext>
                </a:extLst>
              </p:cNvPr>
              <p:cNvSpPr/>
              <p:nvPr/>
            </p:nvSpPr>
            <p:spPr>
              <a:xfrm>
                <a:off x="8324223" y="1999960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再见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40F55CB5-4604-4450-A743-6A0A982AAF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4223" y="1999960"/>
                <a:ext cx="1236236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A767483A-2DA7-47C2-91F9-20BF0B736A48}"/>
                  </a:ext>
                </a:extLst>
              </p:cNvPr>
              <p:cNvSpPr/>
              <p:nvPr/>
            </p:nvSpPr>
            <p:spPr>
              <a:xfrm>
                <a:off x="6963122" y="2733704"/>
                <a:ext cx="774571" cy="6503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在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767483A-2DA7-47C2-91F9-20BF0B736A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3122" y="2733704"/>
                <a:ext cx="774571" cy="65030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698F963-B873-4F0E-9172-3AE5F2A71A51}"/>
                  </a:ext>
                </a:extLst>
              </p:cNvPr>
              <p:cNvSpPr/>
              <p:nvPr/>
            </p:nvSpPr>
            <p:spPr>
              <a:xfrm>
                <a:off x="8315170" y="2750225"/>
                <a:ext cx="1236236" cy="6503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正在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5698F963-B873-4F0E-9172-3AE5F2A71A5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5170" y="2750225"/>
                <a:ext cx="1236236" cy="65030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BA019D7B-8EA2-4100-B63C-957342945AB0}"/>
                  </a:ext>
                </a:extLst>
              </p:cNvPr>
              <p:cNvSpPr/>
              <p:nvPr/>
            </p:nvSpPr>
            <p:spPr>
              <a:xfrm>
                <a:off x="1819871" y="3691708"/>
                <a:ext cx="774571" cy="6467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笑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BA019D7B-8EA2-4100-B63C-957342945A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9871" y="3691708"/>
                <a:ext cx="774571" cy="64671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D44F59C6-3E3D-4C14-8793-BDDE7C2A3711}"/>
                  </a:ext>
                </a:extLst>
              </p:cNvPr>
              <p:cNvSpPr/>
              <p:nvPr/>
            </p:nvSpPr>
            <p:spPr>
              <a:xfrm>
                <a:off x="3178302" y="3701065"/>
                <a:ext cx="1236236" cy="6467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笑话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44F59C6-3E3D-4C14-8793-BDDE7C2A37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302" y="3701065"/>
                <a:ext cx="1236236" cy="64671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9D21E9D4-363F-4495-92E8-BE5393F15532}"/>
                  </a:ext>
                </a:extLst>
              </p:cNvPr>
              <p:cNvSpPr/>
              <p:nvPr/>
            </p:nvSpPr>
            <p:spPr>
              <a:xfrm>
                <a:off x="1801764" y="4455939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校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9D21E9D4-363F-4495-92E8-BE5393F155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764" y="4455939"/>
                <a:ext cx="774571" cy="64633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xmlns="" id="{E9C9CA50-7D4E-4C9E-ACFA-AC74F32FB568}"/>
                  </a:ext>
                </a:extLst>
              </p:cNvPr>
              <p:cNvSpPr/>
              <p:nvPr/>
            </p:nvSpPr>
            <p:spPr>
              <a:xfrm>
                <a:off x="3114927" y="4489228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学校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9C9CA50-7D4E-4C9E-ACFA-AC74F32FB5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4927" y="4489228"/>
                <a:ext cx="1236236" cy="64633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EC18D7AD-506C-4684-8BA1-54CECEF75279}"/>
                  </a:ext>
                </a:extLst>
              </p:cNvPr>
              <p:cNvSpPr/>
              <p:nvPr/>
            </p:nvSpPr>
            <p:spPr>
              <a:xfrm>
                <a:off x="7330253" y="3725502"/>
                <a:ext cx="77457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原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C18D7AD-506C-4684-8BA1-54CECEF752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0253" y="3725502"/>
                <a:ext cx="774571" cy="64633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45E1AF54-B7E8-4A62-8B46-399CA81C2194}"/>
                  </a:ext>
                </a:extLst>
              </p:cNvPr>
              <p:cNvSpPr/>
              <p:nvPr/>
            </p:nvSpPr>
            <p:spPr>
              <a:xfrm>
                <a:off x="8678947" y="3710999"/>
                <a:ext cx="123623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原来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45E1AF54-B7E8-4A62-8B46-399CA81C21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8947" y="3710999"/>
                <a:ext cx="1236236" cy="64633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139242F4-22A9-45FB-9295-683105453749}"/>
                  </a:ext>
                </a:extLst>
              </p:cNvPr>
              <p:cNvSpPr/>
              <p:nvPr/>
            </p:nvSpPr>
            <p:spPr>
              <a:xfrm>
                <a:off x="7315570" y="4472771"/>
                <a:ext cx="78925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园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39242F4-22A9-45FB-9295-6831054537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5570" y="4472771"/>
                <a:ext cx="789254" cy="646331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54FE1A7E-23A7-4511-96F9-D3D6D41C43A5}"/>
                  </a:ext>
                </a:extLst>
              </p:cNvPr>
              <p:cNvSpPr/>
              <p:nvPr/>
            </p:nvSpPr>
            <p:spPr>
              <a:xfrm>
                <a:off x="8669894" y="4496071"/>
                <a:ext cx="125091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zh-CN" sz="3600" b="1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方正仿宋_GBK" panose="03000509000000000000" pitchFamily="65" charset="-122"/>
                          <a:cs typeface="Times New Roman" panose="02020603050405020304" pitchFamily="18" charset="0"/>
                        </a:rPr>
                        <m:t>公园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54FE1A7E-23A7-4511-96F9-D3D6D41C43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9894" y="4496071"/>
                <a:ext cx="1250919" cy="646331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580AD93-E384-4399-97C7-A04D5A319C28}"/>
              </a:ext>
            </a:extLst>
          </p:cNvPr>
          <p:cNvSpPr/>
          <p:nvPr/>
        </p:nvSpPr>
        <p:spPr>
          <a:xfrm>
            <a:off x="379895" y="886681"/>
            <a:ext cx="4467890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三、读拼音</a:t>
            </a:r>
            <a:r>
              <a:rPr lang="en-US" altLang="zh-CN" sz="3600" dirty="0">
                <a:latin typeface="方正黑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D5CBA3E-B62A-425F-A9F9-2994FA5286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6954"/>
          <a:stretch/>
        </p:blipFill>
        <p:spPr>
          <a:xfrm>
            <a:off x="289708" y="1871985"/>
            <a:ext cx="7793243" cy="1740337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6A995806-A5E4-449D-B9FF-4245244E0F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491530"/>
              </p:ext>
            </p:extLst>
          </p:nvPr>
        </p:nvGraphicFramePr>
        <p:xfrm>
          <a:off x="520549" y="24859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再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会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32DC1302-E922-41BA-9DF2-628460B6A0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565040"/>
              </p:ext>
            </p:extLst>
          </p:nvPr>
        </p:nvGraphicFramePr>
        <p:xfrm>
          <a:off x="3227158" y="24859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红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色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xmlns="" id="{F9722655-F493-4866-98F8-828046674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858263"/>
              </p:ext>
            </p:extLst>
          </p:nvPr>
        </p:nvGraphicFramePr>
        <p:xfrm>
          <a:off x="5933767" y="2485940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样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子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0835" y="1845146"/>
            <a:ext cx="2469337" cy="1800428"/>
          </a:xfrm>
          <a:prstGeom prst="rect">
            <a:avLst/>
          </a:prstGeom>
        </p:spPr>
      </p:pic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146F5579-07E4-44C0-97DE-9B2C61864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222272"/>
              </p:ext>
            </p:extLst>
          </p:nvPr>
        </p:nvGraphicFramePr>
        <p:xfrm>
          <a:off x="8770532" y="2503192"/>
          <a:ext cx="2065146" cy="1025053"/>
        </p:xfrm>
        <a:graphic>
          <a:graphicData uri="http://schemas.openxmlformats.org/drawingml/2006/table">
            <a:tbl>
              <a:tblPr firstRow="1" firstCol="1" bandRow="1"/>
              <a:tblGrid>
                <a:gridCol w="1032573">
                  <a:extLst>
                    <a:ext uri="{9D8B030D-6E8A-4147-A177-3AD203B41FA5}">
                      <a16:colId xmlns:a16="http://schemas.microsoft.com/office/drawing/2014/main" xmlns="" val="1324610983"/>
                    </a:ext>
                  </a:extLst>
                </a:gridCol>
                <a:gridCol w="1032573">
                  <a:extLst>
                    <a:ext uri="{9D8B030D-6E8A-4147-A177-3AD203B41FA5}">
                      <a16:colId xmlns:a16="http://schemas.microsoft.com/office/drawing/2014/main" xmlns="" val="1632945405"/>
                    </a:ext>
                  </a:extLst>
                </a:gridCol>
              </a:tblGrid>
              <a:tr h="102505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 smtClean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大</a:t>
                      </a:r>
                      <a:endParaRPr lang="zh-CN" altLang="en-US" sz="5600" kern="1200" dirty="0">
                        <a:solidFill>
                          <a:srgbClr val="E72582"/>
                        </a:solidFill>
                        <a:effectLst/>
                        <a:latin typeface="NEU-BZ" panose="02010600010101010101" pitchFamily="2" charset="-122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600" kern="1200" dirty="0">
                          <a:solidFill>
                            <a:srgbClr val="E72582"/>
                          </a:solidFill>
                          <a:effectLst/>
                          <a:latin typeface="NEU-BZ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笑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90155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36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课堂练习</a:t>
            </a:r>
            <a:endParaRPr lang="zh-CN" altLang="en-US" sz="3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2AEFBC-9CCB-4554-A4B5-C13F2BCE2A69}"/>
              </a:ext>
            </a:extLst>
          </p:cNvPr>
          <p:cNvSpPr/>
          <p:nvPr/>
        </p:nvSpPr>
        <p:spPr>
          <a:xfrm>
            <a:off x="505460" y="861095"/>
            <a:ext cx="110064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四、照样子组词。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3600" dirty="0">
                <a:latin typeface="方正书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也是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也好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en-US" sz="36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胆</a:t>
            </a:r>
            <a:r>
              <a:rPr lang="en-US" altLang="zh-CN" sz="3600" dirty="0" smtClean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)(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)(          )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样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   )(  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F57DF1F-006C-46F5-A5C2-A0C81277D387}"/>
              </a:ext>
            </a:extLst>
          </p:cNvPr>
          <p:cNvSpPr/>
          <p:nvPr/>
        </p:nvSpPr>
        <p:spPr>
          <a:xfrm>
            <a:off x="6008687" y="233400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0EAF375-68B5-4188-8C73-70789714DBDB}"/>
              </a:ext>
            </a:extLst>
          </p:cNvPr>
          <p:cNvSpPr/>
          <p:nvPr/>
        </p:nvSpPr>
        <p:spPr>
          <a:xfrm>
            <a:off x="7904957" y="2334009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胆子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B90DA0F-D7C4-4563-A683-3D037D55656B}"/>
              </a:ext>
            </a:extLst>
          </p:cNvPr>
          <p:cNvSpPr/>
          <p:nvPr/>
        </p:nvSpPr>
        <p:spPr>
          <a:xfrm>
            <a:off x="1408271" y="34741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82E402D-8E74-4528-BF65-A57B86E43673}"/>
              </a:ext>
            </a:extLst>
          </p:cNvPr>
          <p:cNvSpPr/>
          <p:nvPr/>
        </p:nvSpPr>
        <p:spPr>
          <a:xfrm>
            <a:off x="2949301" y="346521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8D34ADF-D831-4B89-A8D7-0FF1C80FD2D8}"/>
              </a:ext>
            </a:extLst>
          </p:cNvPr>
          <p:cNvSpPr/>
          <p:nvPr/>
        </p:nvSpPr>
        <p:spPr>
          <a:xfrm>
            <a:off x="6008687" y="34471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EFA6C35-3486-47ED-88D7-996F7CA1FC50}"/>
              </a:ext>
            </a:extLst>
          </p:cNvPr>
          <p:cNvSpPr/>
          <p:nvPr/>
        </p:nvSpPr>
        <p:spPr>
          <a:xfrm>
            <a:off x="7904957" y="34471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36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课堂练习</a:t>
            </a:r>
            <a:endParaRPr lang="zh-CN" altLang="en-US" sz="3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2AEFBC-9CCB-4554-A4B5-C13F2BCE2A69}"/>
              </a:ext>
            </a:extLst>
          </p:cNvPr>
          <p:cNvSpPr/>
          <p:nvPr/>
        </p:nvSpPr>
        <p:spPr>
          <a:xfrm>
            <a:off x="505460" y="861095"/>
            <a:ext cx="11006454" cy="637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五、照样子填空。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✕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</a:t>
            </a:r>
            <a:r>
              <a:rPr lang="en-US" altLang="zh-CN" sz="36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✕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花儿很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600" u="sng" dirty="0">
                <a:solidFill>
                  <a:srgbClr val="FF00FF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　</a:t>
            </a:r>
            <a:endParaRPr lang="en-US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书包很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讲了又讲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: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u="sng" dirty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了又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F2F065-55BB-4163-8819-184C7469A488}"/>
              </a:ext>
            </a:extLst>
          </p:cNvPr>
          <p:cNvSpPr/>
          <p:nvPr/>
        </p:nvSpPr>
        <p:spPr>
          <a:xfrm>
            <a:off x="5157198" y="23181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B908716-6DFB-4CBD-BF03-5D563AFDAA91}"/>
              </a:ext>
            </a:extLst>
          </p:cNvPr>
          <p:cNvSpPr/>
          <p:nvPr/>
        </p:nvSpPr>
        <p:spPr>
          <a:xfrm>
            <a:off x="7375297" y="23181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012E0B6-A6C1-4453-A0D6-8931BD3BCADB}"/>
              </a:ext>
            </a:extLst>
          </p:cNvPr>
          <p:cNvSpPr/>
          <p:nvPr/>
        </p:nvSpPr>
        <p:spPr>
          <a:xfrm>
            <a:off x="5193410" y="33376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E60E822-6E55-49BF-BD22-5FC2E433BC5D}"/>
              </a:ext>
            </a:extLst>
          </p:cNvPr>
          <p:cNvSpPr/>
          <p:nvPr/>
        </p:nvSpPr>
        <p:spPr>
          <a:xfrm>
            <a:off x="7375296" y="33763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1D697DD-C79A-4A3F-AF8C-8DA0F10A79D7}"/>
              </a:ext>
            </a:extLst>
          </p:cNvPr>
          <p:cNvSpPr/>
          <p:nvPr/>
        </p:nvSpPr>
        <p:spPr>
          <a:xfrm>
            <a:off x="3566012" y="4463856"/>
            <a:ext cx="750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DADBEAE-9FC7-450A-8F0E-E30010891630}"/>
              </a:ext>
            </a:extLst>
          </p:cNvPr>
          <p:cNvSpPr/>
          <p:nvPr/>
        </p:nvSpPr>
        <p:spPr>
          <a:xfrm>
            <a:off x="6151569" y="44638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F30FE4D-0D40-4A26-98AB-0A129CFF4B94}"/>
              </a:ext>
            </a:extLst>
          </p:cNvPr>
          <p:cNvSpPr/>
          <p:nvPr/>
        </p:nvSpPr>
        <p:spPr>
          <a:xfrm>
            <a:off x="3609056" y="55683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C745B0B-EA44-48AE-87A8-9D7964AF0F6E}"/>
              </a:ext>
            </a:extLst>
          </p:cNvPr>
          <p:cNvSpPr/>
          <p:nvPr/>
        </p:nvSpPr>
        <p:spPr>
          <a:xfrm>
            <a:off x="6151569" y="556837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C0DB6DF-6A58-47C4-9FC4-E95A2B287B04}"/>
              </a:ext>
            </a:extLst>
          </p:cNvPr>
          <p:cNvSpPr txBox="1"/>
          <p:nvPr/>
        </p:nvSpPr>
        <p:spPr>
          <a:xfrm>
            <a:off x="550725" y="4808746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B4C5F9E-FD07-4381-BAA4-A7272B85D445}"/>
              </a:ext>
            </a:extLst>
          </p:cNvPr>
          <p:cNvSpPr txBox="1"/>
          <p:nvPr/>
        </p:nvSpPr>
        <p:spPr>
          <a:xfrm>
            <a:off x="1907396" y="4790639"/>
            <a:ext cx="7024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2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93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36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课堂练习</a:t>
            </a:r>
            <a:endParaRPr lang="zh-CN" altLang="en-US" sz="3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E2AEFBC-9CCB-4554-A4B5-C13F2BCE2A69}"/>
              </a:ext>
            </a:extLst>
          </p:cNvPr>
          <p:cNvSpPr/>
          <p:nvPr/>
        </p:nvSpPr>
        <p:spPr>
          <a:xfrm>
            <a:off x="505460" y="861095"/>
            <a:ext cx="11006454" cy="3259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六、选字填空。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外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处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到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面　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公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往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住</a:t>
            </a:r>
            <a:r>
              <a:rPr lang="en-US" altLang="zh-CN" sz="3600" dirty="0">
                <a:latin typeface="方正仿宋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居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　 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r>
              <a:rPr lang="zh-CN" altLang="zh-CN" sz="36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事　 以</a:t>
            </a:r>
            <a:r>
              <a:rPr lang="en-US" altLang="zh-CN" sz="3600" dirty="0"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(          )</a:t>
            </a:r>
            <a:endParaRPr lang="zh-CN" altLang="zh-CN" sz="3600" dirty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D381224-AC2D-4401-BC61-577B881FC309}"/>
              </a:ext>
            </a:extLst>
          </p:cNvPr>
          <p:cNvSpPr/>
          <p:nvPr/>
        </p:nvSpPr>
        <p:spPr>
          <a:xfrm>
            <a:off x="3826339" y="23815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9CC5B6B-DC04-4491-8808-4527ACCD78D9}"/>
              </a:ext>
            </a:extLst>
          </p:cNvPr>
          <p:cNvSpPr/>
          <p:nvPr/>
        </p:nvSpPr>
        <p:spPr>
          <a:xfrm>
            <a:off x="5935797" y="238155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9B5DFDC-21C5-44D6-B38A-7C54C3F231E3}"/>
              </a:ext>
            </a:extLst>
          </p:cNvPr>
          <p:cNvSpPr/>
          <p:nvPr/>
        </p:nvSpPr>
        <p:spPr>
          <a:xfrm>
            <a:off x="8479820" y="238155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C811D19-033B-4D07-8E8D-E2D1867E028D}"/>
              </a:ext>
            </a:extLst>
          </p:cNvPr>
          <p:cNvSpPr/>
          <p:nvPr/>
        </p:nvSpPr>
        <p:spPr>
          <a:xfrm>
            <a:off x="3808233" y="345486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6A67B7D-3382-44A1-9D18-5954B3BFB33F}"/>
              </a:ext>
            </a:extLst>
          </p:cNvPr>
          <p:cNvSpPr/>
          <p:nvPr/>
        </p:nvSpPr>
        <p:spPr>
          <a:xfrm>
            <a:off x="5935797" y="35082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82A6386-006D-43D0-A8D9-48E95B2C7D4B}"/>
              </a:ext>
            </a:extLst>
          </p:cNvPr>
          <p:cNvSpPr/>
          <p:nvPr/>
        </p:nvSpPr>
        <p:spPr>
          <a:xfrm>
            <a:off x="8896280" y="349122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122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242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方正大标宋简体</vt:lpstr>
      <vt:lpstr>方正书宋_GBK</vt:lpstr>
      <vt:lpstr>Times New Roman</vt:lpstr>
      <vt:lpstr>方正黑体_GBK</vt:lpstr>
      <vt:lpstr>微软雅黑</vt:lpstr>
      <vt:lpstr>方正隶变_GBK</vt:lpstr>
      <vt:lpstr>Wingdings</vt:lpstr>
      <vt:lpstr>汉仪雅酷黑 95W</vt:lpstr>
      <vt:lpstr>方正楷体_GBK</vt:lpstr>
      <vt:lpstr>方正小标宋_GBK</vt:lpstr>
      <vt:lpstr>Cambria Math</vt:lpstr>
      <vt:lpstr>华文宋体</vt:lpstr>
      <vt:lpstr>方正仿宋_GBK</vt:lpstr>
      <vt:lpstr>Calibri</vt:lpstr>
      <vt:lpstr>NEU-BZ</vt:lpstr>
      <vt:lpstr>方正大标宋_GBK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2026-03-12T03:14:01Z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