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0" r:id="rId4"/>
    <p:sldId id="505" r:id="rId5"/>
    <p:sldId id="511" r:id="rId6"/>
    <p:sldId id="512" r:id="rId7"/>
    <p:sldId id="427" r:id="rId8"/>
  </p:sldIdLst>
  <p:sldSz cx="12192000" cy="6858000"/>
  <p:notesSz cx="6858000" cy="9144000"/>
  <p:embeddedFontLst>
    <p:embeddedFont>
      <p:font typeface="方正大标宋简体" panose="02010600030101010101" charset="-122"/>
      <p:regular r:id="rId9"/>
    </p:embeddedFont>
    <p:embeddedFont>
      <p:font typeface="方正黑体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隶变_GBK" panose="03000509000000000000" pitchFamily="65" charset="-122"/>
      <p:regular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楷体_GBK" panose="03000509000000000000" pitchFamily="65" charset="-122"/>
      <p:regular r:id="rId16"/>
    </p:embeddedFont>
    <p:embeddedFont>
      <p:font typeface="楷体" panose="02010609060101010101" pitchFamily="49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仿宋_GBK" panose="03000509000000000000" pitchFamily="65" charset="-122"/>
      <p:regular r:id="rId23"/>
    </p:embeddedFont>
    <p:embeddedFont>
      <p:font typeface="NEU-BZ" panose="02010600010101010101" pitchFamily="2" charset="-122"/>
      <p:regular r:id="rId24"/>
      <p:bold r:id="rId25"/>
      <p:italic r:id="rId26"/>
      <p:boldItalic r:id="rId27"/>
    </p:embeddedFont>
    <p:embeddedFont>
      <p:font typeface="方正大标宋_GBK" panose="03000509000000000000" pitchFamily="65" charset="-122"/>
      <p:regular r:id="rId28"/>
    </p:embeddedFont>
    <p:embeddedFont>
      <p:font typeface="NEU-XT" panose="02020503000000020003" pitchFamily="18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28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语文园地四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38FF232-1C97-49C4-B1AC-F1EBB0169A31}"/>
              </a:ext>
            </a:extLst>
          </p:cNvPr>
          <p:cNvSpPr/>
          <p:nvPr/>
        </p:nvSpPr>
        <p:spPr>
          <a:xfrm>
            <a:off x="505460" y="841079"/>
            <a:ext cx="1118108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选择正确的读音。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眼睛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yǎn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jing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yǎn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jīng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粽子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zònɡ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zǐ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zònɡ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zi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月亮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yuè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liànɡ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yuè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liɑnɡ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哥哥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ɡē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ɡē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ɡē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ɡe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E580635-7D41-4C09-9243-3A9EB31B95AB}"/>
              </a:ext>
            </a:extLst>
          </p:cNvPr>
          <p:cNvSpPr txBox="1"/>
          <p:nvPr/>
        </p:nvSpPr>
        <p:spPr>
          <a:xfrm>
            <a:off x="2763753" y="245980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20D83B2-30A0-4A7A-9904-355C28A80848}"/>
              </a:ext>
            </a:extLst>
          </p:cNvPr>
          <p:cNvSpPr txBox="1"/>
          <p:nvPr/>
        </p:nvSpPr>
        <p:spPr>
          <a:xfrm>
            <a:off x="10413931" y="236992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99BC52D-E20C-43A7-86CD-29BA504120D9}"/>
              </a:ext>
            </a:extLst>
          </p:cNvPr>
          <p:cNvSpPr txBox="1"/>
          <p:nvPr/>
        </p:nvSpPr>
        <p:spPr>
          <a:xfrm>
            <a:off x="5298724" y="350161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B5EE06F-8C97-423F-AD57-8CAA031C648D}"/>
              </a:ext>
            </a:extLst>
          </p:cNvPr>
          <p:cNvSpPr txBox="1"/>
          <p:nvPr/>
        </p:nvSpPr>
        <p:spPr>
          <a:xfrm>
            <a:off x="10009303" y="34561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38FF232-1C97-49C4-B1AC-F1EBB0169A31}"/>
              </a:ext>
            </a:extLst>
          </p:cNvPr>
          <p:cNvSpPr/>
          <p:nvPr/>
        </p:nvSpPr>
        <p:spPr>
          <a:xfrm>
            <a:off x="505460" y="841079"/>
            <a:ext cx="11181080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二、按笔顺规则分类。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床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间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点在正上方或左上方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先写点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点在右上方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后写点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22E624A-6129-4B6B-A6B4-FD2A9FE9490C}"/>
              </a:ext>
            </a:extLst>
          </p:cNvPr>
          <p:cNvSpPr/>
          <p:nvPr/>
        </p:nvSpPr>
        <p:spPr>
          <a:xfrm>
            <a:off x="7311936" y="3332171"/>
            <a:ext cx="22397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床 间 立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AC7821F-E11C-49C2-8F97-F2A2BEB607FF}"/>
              </a:ext>
            </a:extLst>
          </p:cNvPr>
          <p:cNvSpPr/>
          <p:nvPr/>
        </p:nvSpPr>
        <p:spPr>
          <a:xfrm>
            <a:off x="5302067" y="4418585"/>
            <a:ext cx="22397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 我 书</a:t>
            </a:r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416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8D9DA7E-CB2E-4224-A6F8-F0E7A30D123F}"/>
              </a:ext>
            </a:extLst>
          </p:cNvPr>
          <p:cNvSpPr/>
          <p:nvPr/>
        </p:nvSpPr>
        <p:spPr>
          <a:xfrm>
            <a:off x="505459" y="861095"/>
            <a:ext cx="10929067" cy="2499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三、连一连。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F6C05E1-039D-4C21-B2F0-B1292FB44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8" y="1751826"/>
            <a:ext cx="10422074" cy="2469831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30880FEF-9EBC-4BED-8659-CB68E264ECFD}"/>
              </a:ext>
            </a:extLst>
          </p:cNvPr>
          <p:cNvCxnSpPr>
            <a:cxnSpLocks/>
          </p:cNvCxnSpPr>
          <p:nvPr/>
        </p:nvCxnSpPr>
        <p:spPr>
          <a:xfrm>
            <a:off x="2120294" y="2225411"/>
            <a:ext cx="2542241" cy="1522724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6BF9A8DA-628F-4A5E-8B54-9DE73012A377}"/>
              </a:ext>
            </a:extLst>
          </p:cNvPr>
          <p:cNvCxnSpPr>
            <a:cxnSpLocks/>
          </p:cNvCxnSpPr>
          <p:nvPr/>
        </p:nvCxnSpPr>
        <p:spPr>
          <a:xfrm flipV="1">
            <a:off x="2477014" y="2132599"/>
            <a:ext cx="2185521" cy="854142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A6904EB7-F7AE-4101-A712-7285077C7742}"/>
              </a:ext>
            </a:extLst>
          </p:cNvPr>
          <p:cNvCxnSpPr>
            <a:cxnSpLocks/>
          </p:cNvCxnSpPr>
          <p:nvPr/>
        </p:nvCxnSpPr>
        <p:spPr>
          <a:xfrm flipV="1">
            <a:off x="2835517" y="2986741"/>
            <a:ext cx="1827018" cy="870528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B6D6FC41-E0C9-4DE6-A587-72F9B5A30B3E}"/>
              </a:ext>
            </a:extLst>
          </p:cNvPr>
          <p:cNvCxnSpPr>
            <a:cxnSpLocks/>
          </p:cNvCxnSpPr>
          <p:nvPr/>
        </p:nvCxnSpPr>
        <p:spPr>
          <a:xfrm>
            <a:off x="7606693" y="2182749"/>
            <a:ext cx="2108293" cy="1565386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2282748-DD1C-4353-9C7B-E064E25B6AB7}"/>
              </a:ext>
            </a:extLst>
          </p:cNvPr>
          <p:cNvCxnSpPr>
            <a:cxnSpLocks/>
          </p:cNvCxnSpPr>
          <p:nvPr/>
        </p:nvCxnSpPr>
        <p:spPr>
          <a:xfrm flipV="1">
            <a:off x="7914511" y="2225411"/>
            <a:ext cx="1800475" cy="746389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6AB300FC-A9E5-43B0-A4D5-2AD0ECA77E1D}"/>
              </a:ext>
            </a:extLst>
          </p:cNvPr>
          <p:cNvCxnSpPr>
            <a:cxnSpLocks/>
          </p:cNvCxnSpPr>
          <p:nvPr/>
        </p:nvCxnSpPr>
        <p:spPr>
          <a:xfrm flipV="1">
            <a:off x="7746439" y="2965442"/>
            <a:ext cx="1968547" cy="848666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8D9DA7E-CB2E-4224-A6F8-F0E7A30D123F}"/>
              </a:ext>
            </a:extLst>
          </p:cNvPr>
          <p:cNvSpPr/>
          <p:nvPr/>
        </p:nvSpPr>
        <p:spPr>
          <a:xfrm>
            <a:off x="505459" y="861095"/>
            <a:ext cx="10929067" cy="4367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四、在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□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里加上合适的标点符号。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这个粽子真香啊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你看见了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高兴吗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晚上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我跟妈妈一起去公园散步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69B75C1-4C0E-4110-85AE-189187ACB9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83" r="24934"/>
          <a:stretch/>
        </p:blipFill>
        <p:spPr>
          <a:xfrm>
            <a:off x="4173651" y="2145672"/>
            <a:ext cx="877232" cy="98657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29039C8-8849-4838-9591-1E656F0F3EF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83" r="24934"/>
          <a:stretch/>
        </p:blipFill>
        <p:spPr>
          <a:xfrm>
            <a:off x="2823173" y="3286795"/>
            <a:ext cx="877232" cy="98657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B71D778-F3FE-4A9E-A930-9E2E843417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83" r="24934"/>
          <a:stretch/>
        </p:blipFill>
        <p:spPr>
          <a:xfrm>
            <a:off x="5131455" y="3268689"/>
            <a:ext cx="877232" cy="98657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CC43F00-DD67-4510-AD5D-498B7D05AA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83" r="24934"/>
          <a:stretch/>
        </p:blipFill>
        <p:spPr>
          <a:xfrm>
            <a:off x="7847845" y="4264312"/>
            <a:ext cx="877232" cy="98657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0053899-449C-42F0-BBD0-AD699A51A8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83" r="24934"/>
          <a:stretch/>
        </p:blipFill>
        <p:spPr>
          <a:xfrm>
            <a:off x="1862121" y="4348313"/>
            <a:ext cx="877232" cy="98657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F6FFE4E-2AC6-48CB-A6B0-319220D2077D}"/>
              </a:ext>
            </a:extLst>
          </p:cNvPr>
          <p:cNvSpPr/>
          <p:nvPr/>
        </p:nvSpPr>
        <p:spPr>
          <a:xfrm>
            <a:off x="4427853" y="2319829"/>
            <a:ext cx="3145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CCD1B8F-0410-48DB-8CE7-05EF1F9097E8}"/>
              </a:ext>
            </a:extLst>
          </p:cNvPr>
          <p:cNvSpPr/>
          <p:nvPr/>
        </p:nvSpPr>
        <p:spPr>
          <a:xfrm>
            <a:off x="3107504" y="3526374"/>
            <a:ext cx="2904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47ED640-8D31-4FE2-AE50-7C4F27BC377C}"/>
              </a:ext>
            </a:extLst>
          </p:cNvPr>
          <p:cNvSpPr/>
          <p:nvPr/>
        </p:nvSpPr>
        <p:spPr>
          <a:xfrm>
            <a:off x="5363889" y="3502051"/>
            <a:ext cx="3802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56D2301-0A4E-48F1-B6D4-FDBC1049178B}"/>
              </a:ext>
            </a:extLst>
          </p:cNvPr>
          <p:cNvSpPr/>
          <p:nvPr/>
        </p:nvSpPr>
        <p:spPr>
          <a:xfrm>
            <a:off x="2155505" y="4557855"/>
            <a:ext cx="2904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60334D8D-6AC9-4F2C-AF25-B27F59445A11}"/>
              </a:ext>
            </a:extLst>
          </p:cNvPr>
          <p:cNvSpPr/>
          <p:nvPr/>
        </p:nvSpPr>
        <p:spPr>
          <a:xfrm>
            <a:off x="7963295" y="456407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843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8D9DA7E-CB2E-4224-A6F8-F0E7A30D123F}"/>
              </a:ext>
            </a:extLst>
          </p:cNvPr>
          <p:cNvSpPr/>
          <p:nvPr/>
        </p:nvSpPr>
        <p:spPr>
          <a:xfrm>
            <a:off x="505459" y="861095"/>
            <a:ext cx="10929067" cy="3259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五、补充诗句。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)(        )(        )(        )(        ),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疑是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)(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霜。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举头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)(        )(        ),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低头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)(        )(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0504287-8125-4A57-ACB4-66D2299C4560}"/>
              </a:ext>
            </a:extLst>
          </p:cNvPr>
          <p:cNvSpPr/>
          <p:nvPr/>
        </p:nvSpPr>
        <p:spPr>
          <a:xfrm>
            <a:off x="956865" y="238155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BF25539-B500-4777-A898-17E1340843E9}"/>
              </a:ext>
            </a:extLst>
          </p:cNvPr>
          <p:cNvSpPr/>
          <p:nvPr/>
        </p:nvSpPr>
        <p:spPr>
          <a:xfrm>
            <a:off x="2231472" y="23815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7C62D29-5581-46AC-86F0-3F528ADCE710}"/>
              </a:ext>
            </a:extLst>
          </p:cNvPr>
          <p:cNvSpPr/>
          <p:nvPr/>
        </p:nvSpPr>
        <p:spPr>
          <a:xfrm>
            <a:off x="3506079" y="23815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DF2E28C-71CA-4B48-AF80-F14BB129AC84}"/>
              </a:ext>
            </a:extLst>
          </p:cNvPr>
          <p:cNvSpPr/>
          <p:nvPr/>
        </p:nvSpPr>
        <p:spPr>
          <a:xfrm>
            <a:off x="4780686" y="235842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A971EA5-44D6-4B2C-A5FD-FD3C79B21B6F}"/>
              </a:ext>
            </a:extLst>
          </p:cNvPr>
          <p:cNvSpPr/>
          <p:nvPr/>
        </p:nvSpPr>
        <p:spPr>
          <a:xfrm>
            <a:off x="6109601" y="23584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36F087E-895B-4C5A-B781-1878EB3CB173}"/>
              </a:ext>
            </a:extLst>
          </p:cNvPr>
          <p:cNvSpPr/>
          <p:nvPr/>
        </p:nvSpPr>
        <p:spPr>
          <a:xfrm>
            <a:off x="8427637" y="23815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9A7F99D-962C-4A4A-89B0-B068692225ED}"/>
              </a:ext>
            </a:extLst>
          </p:cNvPr>
          <p:cNvSpPr/>
          <p:nvPr/>
        </p:nvSpPr>
        <p:spPr>
          <a:xfrm>
            <a:off x="9700743" y="23584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D084153-C2FB-4BE6-A15E-7EE039257767}"/>
              </a:ext>
            </a:extLst>
          </p:cNvPr>
          <p:cNvSpPr/>
          <p:nvPr/>
        </p:nvSpPr>
        <p:spPr>
          <a:xfrm>
            <a:off x="1837977" y="34851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AA11E53-51AC-41A6-8E09-75B9D92827ED}"/>
              </a:ext>
            </a:extLst>
          </p:cNvPr>
          <p:cNvSpPr/>
          <p:nvPr/>
        </p:nvSpPr>
        <p:spPr>
          <a:xfrm>
            <a:off x="3152389" y="34741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EA04526-746B-4A06-B7E6-9E1966BC577B}"/>
              </a:ext>
            </a:extLst>
          </p:cNvPr>
          <p:cNvSpPr/>
          <p:nvPr/>
        </p:nvSpPr>
        <p:spPr>
          <a:xfrm>
            <a:off x="4457520" y="34851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3B83D95-BD3E-43A9-BB8C-BAC32C2C9D69}"/>
              </a:ext>
            </a:extLst>
          </p:cNvPr>
          <p:cNvSpPr/>
          <p:nvPr/>
        </p:nvSpPr>
        <p:spPr>
          <a:xfrm>
            <a:off x="6714569" y="349419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B0EEC44E-15EA-4B71-9930-2AE658827571}"/>
              </a:ext>
            </a:extLst>
          </p:cNvPr>
          <p:cNvSpPr/>
          <p:nvPr/>
        </p:nvSpPr>
        <p:spPr>
          <a:xfrm>
            <a:off x="8028981" y="344984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FC722F3-3E95-429A-88AE-6DF7D80AF337}"/>
              </a:ext>
            </a:extLst>
          </p:cNvPr>
          <p:cNvSpPr/>
          <p:nvPr/>
        </p:nvSpPr>
        <p:spPr>
          <a:xfrm>
            <a:off x="9310887" y="352637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871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240</Words>
  <Application>Microsoft Office PowerPoint</Application>
  <PresentationFormat>宽屏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方正大标宋简体</vt:lpstr>
      <vt:lpstr>Times New Roman</vt:lpstr>
      <vt:lpstr>方正黑体_GBK</vt:lpstr>
      <vt:lpstr>微软雅黑</vt:lpstr>
      <vt:lpstr>方正隶变_GBK</vt:lpstr>
      <vt:lpstr>NEU-HZ</vt:lpstr>
      <vt:lpstr>Wingdings</vt:lpstr>
      <vt:lpstr>汉仪雅酷黑 95W</vt:lpstr>
      <vt:lpstr>方正楷体_GBK</vt:lpstr>
      <vt:lpstr>楷体</vt:lpstr>
      <vt:lpstr>方正小标宋_GBK</vt:lpstr>
      <vt:lpstr>Calibri</vt:lpstr>
      <vt:lpstr>方正仿宋_GBK</vt:lpstr>
      <vt:lpstr>NEU-BZ</vt:lpstr>
      <vt:lpstr>方正大标宋_GBK</vt:lpstr>
      <vt:lpstr>Arial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242</cp:revision>
  <dcterms:created xsi:type="dcterms:W3CDTF">2019-06-19T02:08:00Z</dcterms:created>
  <dcterms:modified xsi:type="dcterms:W3CDTF">2026-03-12T03:22:04Z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