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6" r:id="rId4"/>
    <p:sldId id="507" r:id="rId5"/>
    <p:sldId id="508" r:id="rId6"/>
    <p:sldId id="427" r:id="rId7"/>
  </p:sldIdLst>
  <p:sldSz cx="12192000" cy="6858000"/>
  <p:notesSz cx="6858000" cy="9144000"/>
  <p:embeddedFontLst>
    <p:embeddedFont>
      <p:font typeface="微软雅黑" panose="020B0503020204020204" pitchFamily="34" charset="-122"/>
      <p:regular r:id="rId8"/>
      <p:bold r:id="rId9"/>
    </p:embeddedFont>
    <p:embeddedFont>
      <p:font typeface="方正小标宋_GBK" panose="03000509000000000000" pitchFamily="65" charset="-122"/>
      <p:regular r:id="rId10"/>
    </p:embeddedFont>
    <p:embeddedFont>
      <p:font typeface="方正大标宋简体" panose="02010600030101010101" charset="-122"/>
      <p:regular r:id="rId11"/>
    </p:embeddedFont>
    <p:embeddedFont>
      <p:font typeface="NEU-BZ" panose="02010600010101010101" pitchFamily="2" charset="-122"/>
      <p:regular r:id="rId12"/>
      <p:bold r:id="rId13"/>
      <p:italic r:id="rId14"/>
      <p:boldItalic r:id="rId15"/>
    </p:embeddedFont>
    <p:embeddedFont>
      <p:font typeface="方正仿宋_GBK" panose="03000509000000000000" pitchFamily="65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NEU-XT" panose="02020503000000020003" pitchFamily="18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黑体_GBK" panose="03000509000000000000" pitchFamily="65" charset="-122"/>
      <p:regular r:id="rId23"/>
    </p:embeddedFont>
    <p:embeddedFont>
      <p:font typeface="方正大标宋_GBK" panose="03000509000000000000" pitchFamily="65" charset="-122"/>
      <p:regular r:id="rId24"/>
    </p:embeddedFont>
    <p:embeddedFont>
      <p:font typeface="方正楷体_GBK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33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动物儿歌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505460" y="841079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一、看图片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写字词。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752" y="1676308"/>
            <a:ext cx="9477902" cy="4413667"/>
          </a:xfrm>
          <a:prstGeom prst="rect">
            <a:avLst/>
          </a:prstGeom>
        </p:spPr>
      </p:pic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500496"/>
              </p:ext>
            </p:extLst>
          </p:nvPr>
        </p:nvGraphicFramePr>
        <p:xfrm>
          <a:off x="850498" y="338708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运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843729"/>
              </p:ext>
            </p:extLst>
          </p:nvPr>
        </p:nvGraphicFramePr>
        <p:xfrm>
          <a:off x="4660498" y="3384205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造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827708"/>
              </p:ext>
            </p:extLst>
          </p:nvPr>
        </p:nvGraphicFramePr>
        <p:xfrm>
          <a:off x="8602769" y="339283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物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681089"/>
              </p:ext>
            </p:extLst>
          </p:nvPr>
        </p:nvGraphicFramePr>
        <p:xfrm>
          <a:off x="2417630" y="481619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房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736839"/>
              </p:ext>
            </p:extLst>
          </p:nvPr>
        </p:nvGraphicFramePr>
        <p:xfrm>
          <a:off x="7188037" y="481619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网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ADBCE21-993F-42A5-BB6E-F8654673CD17}"/>
              </a:ext>
            </a:extLst>
          </p:cNvPr>
          <p:cNvSpPr/>
          <p:nvPr/>
        </p:nvSpPr>
        <p:spPr>
          <a:xfrm>
            <a:off x="505460" y="866944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600" dirty="0" smtClean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连一连。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07FECFB-D814-4A58-92B8-BE85C2E307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325" y="1762607"/>
            <a:ext cx="11235350" cy="2412916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CAFFA350-D69C-4378-BFFF-90C5BBF23835}"/>
              </a:ext>
            </a:extLst>
          </p:cNvPr>
          <p:cNvCxnSpPr>
            <a:cxnSpLocks/>
          </p:cNvCxnSpPr>
          <p:nvPr/>
        </p:nvCxnSpPr>
        <p:spPr>
          <a:xfrm>
            <a:off x="1613299" y="2166500"/>
            <a:ext cx="1655002" cy="86641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2070A3F8-6ABB-4CB5-995B-97F280D6372A}"/>
              </a:ext>
            </a:extLst>
          </p:cNvPr>
          <p:cNvCxnSpPr>
            <a:cxnSpLocks/>
          </p:cNvCxnSpPr>
          <p:nvPr/>
        </p:nvCxnSpPr>
        <p:spPr>
          <a:xfrm>
            <a:off x="1525587" y="2979604"/>
            <a:ext cx="1742714" cy="84548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6E9D1E99-AD5C-43C1-82F4-82B6EFA64ABD}"/>
              </a:ext>
            </a:extLst>
          </p:cNvPr>
          <p:cNvCxnSpPr>
            <a:cxnSpLocks/>
          </p:cNvCxnSpPr>
          <p:nvPr/>
        </p:nvCxnSpPr>
        <p:spPr>
          <a:xfrm flipV="1">
            <a:off x="1525587" y="2166500"/>
            <a:ext cx="1815142" cy="161225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2484611C-B631-4206-9263-C7D17D632633}"/>
              </a:ext>
            </a:extLst>
          </p:cNvPr>
          <p:cNvCxnSpPr>
            <a:cxnSpLocks/>
          </p:cNvCxnSpPr>
          <p:nvPr/>
        </p:nvCxnSpPr>
        <p:spPr>
          <a:xfrm>
            <a:off x="8222329" y="2193659"/>
            <a:ext cx="2904380" cy="158509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73C23153-9656-4A76-8FDA-0B8447F12939}"/>
              </a:ext>
            </a:extLst>
          </p:cNvPr>
          <p:cNvCxnSpPr>
            <a:cxnSpLocks/>
          </p:cNvCxnSpPr>
          <p:nvPr/>
        </p:nvCxnSpPr>
        <p:spPr>
          <a:xfrm flipV="1">
            <a:off x="8851273" y="2193659"/>
            <a:ext cx="2111719" cy="86908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8E243744-3449-47E2-A57B-8FA935D391DB}"/>
              </a:ext>
            </a:extLst>
          </p:cNvPr>
          <p:cNvCxnSpPr>
            <a:cxnSpLocks/>
          </p:cNvCxnSpPr>
          <p:nvPr/>
        </p:nvCxnSpPr>
        <p:spPr>
          <a:xfrm flipV="1">
            <a:off x="9580348" y="2972628"/>
            <a:ext cx="1455826" cy="85246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6C51BEB-D23A-4291-A0A2-E1ACC9B01758}"/>
              </a:ext>
            </a:extLst>
          </p:cNvPr>
          <p:cNvSpPr/>
          <p:nvPr/>
        </p:nvSpPr>
        <p:spPr>
          <a:xfrm>
            <a:off x="505460" y="841079"/>
            <a:ext cx="109381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连一连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上面加点字都带有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字旁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这些字跟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chemeClr val="bg1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有关。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55248C2-B6F8-4CB2-9CA5-EDEE603E55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690" y="1768559"/>
            <a:ext cx="10094613" cy="2351586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037E4806-A076-4E16-B564-073AEF141CB4}"/>
              </a:ext>
            </a:extLst>
          </p:cNvPr>
          <p:cNvCxnSpPr>
            <a:cxnSpLocks/>
          </p:cNvCxnSpPr>
          <p:nvPr/>
        </p:nvCxnSpPr>
        <p:spPr>
          <a:xfrm>
            <a:off x="1640460" y="2152983"/>
            <a:ext cx="2207263" cy="16042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ED98D54-4244-4832-86F9-A28EBB36678D}"/>
              </a:ext>
            </a:extLst>
          </p:cNvPr>
          <p:cNvCxnSpPr>
            <a:cxnSpLocks/>
          </p:cNvCxnSpPr>
          <p:nvPr/>
        </p:nvCxnSpPr>
        <p:spPr>
          <a:xfrm>
            <a:off x="1640460" y="2944352"/>
            <a:ext cx="2207263" cy="1073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8DC2CABA-9124-499A-B181-90AFC147AAA6}"/>
              </a:ext>
            </a:extLst>
          </p:cNvPr>
          <p:cNvCxnSpPr>
            <a:cxnSpLocks/>
          </p:cNvCxnSpPr>
          <p:nvPr/>
        </p:nvCxnSpPr>
        <p:spPr>
          <a:xfrm flipV="1">
            <a:off x="1640460" y="2227152"/>
            <a:ext cx="2207263" cy="143579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EBDD3A34-850F-4048-84B0-3B9A1EAFE2D6}"/>
              </a:ext>
            </a:extLst>
          </p:cNvPr>
          <p:cNvCxnSpPr>
            <a:cxnSpLocks/>
          </p:cNvCxnSpPr>
          <p:nvPr/>
        </p:nvCxnSpPr>
        <p:spPr>
          <a:xfrm>
            <a:off x="7280768" y="2152983"/>
            <a:ext cx="2288745" cy="80210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88625FAD-A65D-4685-A813-C6ACFD684571}"/>
              </a:ext>
            </a:extLst>
          </p:cNvPr>
          <p:cNvCxnSpPr>
            <a:cxnSpLocks/>
          </p:cNvCxnSpPr>
          <p:nvPr/>
        </p:nvCxnSpPr>
        <p:spPr>
          <a:xfrm>
            <a:off x="7280768" y="2914033"/>
            <a:ext cx="2205755" cy="74891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360CDA4E-E4E4-48B7-800C-86DE8A34BA59}"/>
              </a:ext>
            </a:extLst>
          </p:cNvPr>
          <p:cNvCxnSpPr>
            <a:cxnSpLocks/>
          </p:cNvCxnSpPr>
          <p:nvPr/>
        </p:nvCxnSpPr>
        <p:spPr>
          <a:xfrm flipV="1">
            <a:off x="7280768" y="2227152"/>
            <a:ext cx="2397386" cy="148898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F4CD04-174C-48EA-9456-614363A9C942}"/>
              </a:ext>
            </a:extLst>
          </p:cNvPr>
          <p:cNvSpPr/>
          <p:nvPr/>
        </p:nvSpPr>
        <p:spPr>
          <a:xfrm>
            <a:off x="5519337" y="4228464"/>
            <a:ext cx="6463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82910C6-FF0D-4477-B6A1-9FB8762A0222}"/>
              </a:ext>
            </a:extLst>
          </p:cNvPr>
          <p:cNvSpPr/>
          <p:nvPr/>
        </p:nvSpPr>
        <p:spPr>
          <a:xfrm>
            <a:off x="9486523" y="431100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昆虫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4EDD981-A730-462B-9F21-CB93C85ACB43}"/>
              </a:ext>
            </a:extLst>
          </p:cNvPr>
          <p:cNvSpPr/>
          <p:nvPr/>
        </p:nvSpPr>
        <p:spPr>
          <a:xfrm>
            <a:off x="505459" y="841079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en-US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zh-CN" altLang="zh-CN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看图片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选一选。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爬行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唱歌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游泳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④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飞翔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xiánɡ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动物们的生活多有趣啊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蝌蚪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),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蜗牛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),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知了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),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雄鹰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5A661DE-8372-4FE1-A3E6-3AD26054D29A}"/>
              </a:ext>
            </a:extLst>
          </p:cNvPr>
          <p:cNvSpPr/>
          <p:nvPr/>
        </p:nvSpPr>
        <p:spPr>
          <a:xfrm>
            <a:off x="1819871" y="45453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DB6318A-91B0-4E02-A09A-231EF6677F1C}"/>
              </a:ext>
            </a:extLst>
          </p:cNvPr>
          <p:cNvSpPr/>
          <p:nvPr/>
        </p:nvSpPr>
        <p:spPr>
          <a:xfrm>
            <a:off x="4233744" y="45724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6A5B837-4CA5-4AA8-BAEE-EFAFBB5C891C}"/>
              </a:ext>
            </a:extLst>
          </p:cNvPr>
          <p:cNvSpPr/>
          <p:nvPr/>
        </p:nvSpPr>
        <p:spPr>
          <a:xfrm>
            <a:off x="1819871" y="56520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24FE528-CB18-4D56-8347-626115FDB5CA}"/>
              </a:ext>
            </a:extLst>
          </p:cNvPr>
          <p:cNvSpPr/>
          <p:nvPr/>
        </p:nvSpPr>
        <p:spPr>
          <a:xfrm>
            <a:off x="4233743" y="56937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4" name="image73.jpeg">
            <a:extLst>
              <a:ext uri="{FF2B5EF4-FFF2-40B4-BE49-F238E27FC236}">
                <a16:creationId xmlns:a16="http://schemas.microsoft.com/office/drawing/2014/main" xmlns="" id="{92D39EC2-57D2-4696-AC56-B818C7BDD13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774365" y="3105813"/>
            <a:ext cx="4487225" cy="31270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140</Words>
  <Application>Microsoft Office PowerPoint</Application>
  <PresentationFormat>宽屏</PresentationFormat>
  <Paragraphs>41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汉仪雅酷黑 95W</vt:lpstr>
      <vt:lpstr>微软雅黑</vt:lpstr>
      <vt:lpstr>方正小标宋_GBK</vt:lpstr>
      <vt:lpstr>方正大标宋简体</vt:lpstr>
      <vt:lpstr>NEU-BZ</vt:lpstr>
      <vt:lpstr>方正仿宋_GBK</vt:lpstr>
      <vt:lpstr>Wingdings</vt:lpstr>
      <vt:lpstr>方正隶变_GBK</vt:lpstr>
      <vt:lpstr>NEU-XT</vt:lpstr>
      <vt:lpstr>Calibri</vt:lpstr>
      <vt:lpstr>方正黑体_GBK</vt:lpstr>
      <vt:lpstr>Arial</vt:lpstr>
      <vt:lpstr>方正大标宋_GBK</vt:lpstr>
      <vt:lpstr>Times New Roman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2026-03-21T03:16:53Z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