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黑体_GBK" panose="03000509000000000000" pitchFamily="65" charset="-122"/>
      <p:regular r:id="rId9"/>
    </p:embeddedFon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大标宋简体" panose="02010600030101010101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大标宋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  <p:embeddedFont>
      <p:font typeface="方正书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2" y="-27197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16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语文园地二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A9380CE-8932-44DF-9B7D-B2AB50D09141}"/>
              </a:ext>
            </a:extLst>
          </p:cNvPr>
          <p:cNvSpPr/>
          <p:nvPr/>
        </p:nvSpPr>
        <p:spPr>
          <a:xfrm>
            <a:off x="505460" y="821079"/>
            <a:ext cx="725061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一、照样子连一连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把小鸟送回家。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27D8647-8E96-4BCE-8174-B3669CA0EC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1760486"/>
            <a:ext cx="11006454" cy="2769115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431D6F0B-19D4-4B35-8D20-D4472435E421}"/>
              </a:ext>
            </a:extLst>
          </p:cNvPr>
          <p:cNvCxnSpPr>
            <a:cxnSpLocks/>
          </p:cNvCxnSpPr>
          <p:nvPr/>
        </p:nvCxnSpPr>
        <p:spPr>
          <a:xfrm>
            <a:off x="1267071" y="2687843"/>
            <a:ext cx="1847321" cy="888276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A7052B8-4999-4B8F-AD45-6BE662874D33}"/>
              </a:ext>
            </a:extLst>
          </p:cNvPr>
          <p:cNvCxnSpPr>
            <a:cxnSpLocks/>
          </p:cNvCxnSpPr>
          <p:nvPr/>
        </p:nvCxnSpPr>
        <p:spPr>
          <a:xfrm>
            <a:off x="3114392" y="2632569"/>
            <a:ext cx="1919335" cy="94355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2BC4526-4151-4B7D-A626-74035876D891}"/>
              </a:ext>
            </a:extLst>
          </p:cNvPr>
          <p:cNvCxnSpPr>
            <a:cxnSpLocks/>
          </p:cNvCxnSpPr>
          <p:nvPr/>
        </p:nvCxnSpPr>
        <p:spPr>
          <a:xfrm>
            <a:off x="4992779" y="2601566"/>
            <a:ext cx="1888269" cy="974553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ACA7575-4732-4CD7-934D-F88031B704F5}"/>
              </a:ext>
            </a:extLst>
          </p:cNvPr>
          <p:cNvCxnSpPr>
            <a:cxnSpLocks/>
          </p:cNvCxnSpPr>
          <p:nvPr/>
        </p:nvCxnSpPr>
        <p:spPr>
          <a:xfrm flipH="1">
            <a:off x="1167897" y="2571465"/>
            <a:ext cx="5724062" cy="100465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F93BEB5E-9B21-450B-BDAC-E3CF135E74D7}"/>
              </a:ext>
            </a:extLst>
          </p:cNvPr>
          <p:cNvCxnSpPr>
            <a:cxnSpLocks/>
          </p:cNvCxnSpPr>
          <p:nvPr/>
        </p:nvCxnSpPr>
        <p:spPr>
          <a:xfrm>
            <a:off x="8858609" y="2616592"/>
            <a:ext cx="1847321" cy="959527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13CF229-A076-4A2F-89D5-19F5067C39FE}"/>
              </a:ext>
            </a:extLst>
          </p:cNvPr>
          <p:cNvCxnSpPr>
            <a:cxnSpLocks/>
          </p:cNvCxnSpPr>
          <p:nvPr/>
        </p:nvCxnSpPr>
        <p:spPr>
          <a:xfrm flipH="1">
            <a:off x="8739280" y="2571465"/>
            <a:ext cx="1957407" cy="100465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123EAF-C5C0-4D94-BFD6-6FA0B9F75A5F}"/>
              </a:ext>
            </a:extLst>
          </p:cNvPr>
          <p:cNvSpPr/>
          <p:nvPr/>
        </p:nvSpPr>
        <p:spPr>
          <a:xfrm>
            <a:off x="505460" y="841079"/>
            <a:ext cx="10901906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根据提示仿写句子。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阳光像金子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洒遍田野、高山和小河。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落叶像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2.jpeg">
            <a:extLst>
              <a:ext uri="{FF2B5EF4-FFF2-40B4-BE49-F238E27FC236}">
                <a16:creationId xmlns:a16="http://schemas.microsoft.com/office/drawing/2014/main" xmlns="" id="{81CF6FA8-E0CD-4353-9B59-41D85C2236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54774" y="3221877"/>
            <a:ext cx="5737395" cy="193859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E2A4979-62BA-4677-92DA-5148946589D7}"/>
              </a:ext>
            </a:extLst>
          </p:cNvPr>
          <p:cNvSpPr/>
          <p:nvPr/>
        </p:nvSpPr>
        <p:spPr>
          <a:xfrm>
            <a:off x="2427796" y="5505996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蝴蝶在空中飞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6BF289C-857D-4709-BFD2-EB487F72D3A5}"/>
              </a:ext>
            </a:extLst>
          </p:cNvPr>
          <p:cNvSpPr/>
          <p:nvPr/>
        </p:nvSpPr>
        <p:spPr>
          <a:xfrm>
            <a:off x="505459" y="841080"/>
            <a:ext cx="1100645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彩虹像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3.jpeg">
            <a:extLst>
              <a:ext uri="{FF2B5EF4-FFF2-40B4-BE49-F238E27FC236}">
                <a16:creationId xmlns:a16="http://schemas.microsoft.com/office/drawing/2014/main" xmlns="" id="{0A6A52A8-EA81-4FF0-A34E-E2805351DFC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63828" y="1043154"/>
            <a:ext cx="6774815" cy="189922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D8C9506-5863-4165-A2D2-D7FA4713A712}"/>
              </a:ext>
            </a:extLst>
          </p:cNvPr>
          <p:cNvSpPr/>
          <p:nvPr/>
        </p:nvSpPr>
        <p:spPr>
          <a:xfrm>
            <a:off x="3102186" y="326929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一座拱桥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A3CB163-DA1F-4B27-A8B7-F716883EED92}"/>
              </a:ext>
            </a:extLst>
          </p:cNvPr>
          <p:cNvSpPr/>
          <p:nvPr/>
        </p:nvSpPr>
        <p:spPr>
          <a:xfrm>
            <a:off x="505459" y="946407"/>
            <a:ext cx="11155403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三、给下面的词语归类。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直尺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衬衫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牙膏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水杯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裙子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洗手液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外套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铅笔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⑨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文具盒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学习用品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生活用品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服饰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E9DDC7D-5BC5-4518-87BB-4735C52F22C5}"/>
              </a:ext>
            </a:extLst>
          </p:cNvPr>
          <p:cNvSpPr/>
          <p:nvPr/>
        </p:nvSpPr>
        <p:spPr>
          <a:xfrm>
            <a:off x="3418996" y="363998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①⑧⑨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AD0BF33-25DD-4EC3-924C-59A5730978A3}"/>
              </a:ext>
            </a:extLst>
          </p:cNvPr>
          <p:cNvSpPr/>
          <p:nvPr/>
        </p:nvSpPr>
        <p:spPr>
          <a:xfrm>
            <a:off x="3391837" y="445645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③④⑥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036188D-B010-499A-B4CD-C39312CB6841}"/>
              </a:ext>
            </a:extLst>
          </p:cNvPr>
          <p:cNvSpPr/>
          <p:nvPr/>
        </p:nvSpPr>
        <p:spPr>
          <a:xfrm>
            <a:off x="3418992" y="525804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②⑤⑦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25A716E-3BB8-41AB-97AF-FA622E544871}"/>
              </a:ext>
            </a:extLst>
          </p:cNvPr>
          <p:cNvSpPr/>
          <p:nvPr/>
        </p:nvSpPr>
        <p:spPr>
          <a:xfrm>
            <a:off x="505459" y="861095"/>
            <a:ext cx="11006455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四、补充诗句。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言师采药去。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云深不知处。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22C29E7-D873-41F8-964B-3B88A6ED48FA}"/>
              </a:ext>
            </a:extLst>
          </p:cNvPr>
          <p:cNvSpPr/>
          <p:nvPr/>
        </p:nvSpPr>
        <p:spPr>
          <a:xfrm>
            <a:off x="3346630" y="223670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松下问童子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557A513-8EE9-4797-82D6-B76688051846}"/>
              </a:ext>
            </a:extLst>
          </p:cNvPr>
          <p:cNvSpPr/>
          <p:nvPr/>
        </p:nvSpPr>
        <p:spPr>
          <a:xfrm>
            <a:off x="3078106" y="332863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只在此山中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194</Words>
  <Application>Microsoft Office PowerPoint</Application>
  <PresentationFormat>宽屏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方正黑体_GBK</vt:lpstr>
      <vt:lpstr>NEU-BZ</vt:lpstr>
      <vt:lpstr>NEU-HZ</vt:lpstr>
      <vt:lpstr>方正大标宋简体</vt:lpstr>
      <vt:lpstr>Arial</vt:lpstr>
      <vt:lpstr>方正小标宋_GBK</vt:lpstr>
      <vt:lpstr>Times New Roman</vt:lpstr>
      <vt:lpstr>汉仪雅酷黑 95W</vt:lpstr>
      <vt:lpstr>方正仿宋_GBK</vt:lpstr>
      <vt:lpstr>微软雅黑</vt:lpstr>
      <vt:lpstr>方正大标宋_GBK</vt:lpstr>
      <vt:lpstr>Wingdings</vt:lpstr>
      <vt:lpstr>方正隶变_GBK</vt:lpstr>
      <vt:lpstr>方正楷体_GBK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243</cp:revision>
  <dcterms:created xsi:type="dcterms:W3CDTF">2019-06-19T02:08:00Z</dcterms:created>
  <dcterms:modified xsi:type="dcterms:W3CDTF">2026-02-27T08:09:08Z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