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隶变_GBK" panose="03000509000000000000" pitchFamily="65" charset="-122"/>
      <p:regular r:id="rId8"/>
    </p:embeddedFont>
    <p:embeddedFont>
      <p:font typeface="方正楷体_GBK" panose="03000509000000000000" pitchFamily="65" charset="-122"/>
      <p:regular r:id="rId9"/>
    </p:embeddedFont>
    <p:embeddedFont>
      <p:font typeface="方正仿宋_GBK" panose="03000509000000000000" pitchFamily="65" charset="-122"/>
      <p:regular r:id="rId10"/>
    </p:embeddedFont>
    <p:embeddedFont>
      <p:font typeface="方正黑体_GBK" panose="03000509000000000000" pitchFamily="65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37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操场上 </a:t>
            </a:r>
            <a:r>
              <a:rPr lang="en-US" altLang="zh-CN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8EF8A7-C8C6-4CC6-B029-B2D84E944EF8}"/>
              </a:ext>
            </a:extLst>
          </p:cNvPr>
          <p:cNvSpPr/>
          <p:nvPr/>
        </p:nvSpPr>
        <p:spPr>
          <a:xfrm>
            <a:off x="544692" y="866944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72A4D5C-A824-48B9-8AFB-67A22D4AAF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82159"/>
            <a:ext cx="11358630" cy="310104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97A0A0A-B04D-4895-88AF-B8876BCB8632}"/>
              </a:ext>
            </a:extLst>
          </p:cNvPr>
          <p:cNvCxnSpPr>
            <a:cxnSpLocks/>
          </p:cNvCxnSpPr>
          <p:nvPr/>
        </p:nvCxnSpPr>
        <p:spPr>
          <a:xfrm>
            <a:off x="2524669" y="2318279"/>
            <a:ext cx="1920582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F96E20D-42A8-4358-BB85-762195F288EB}"/>
              </a:ext>
            </a:extLst>
          </p:cNvPr>
          <p:cNvCxnSpPr>
            <a:cxnSpLocks/>
          </p:cNvCxnSpPr>
          <p:nvPr/>
        </p:nvCxnSpPr>
        <p:spPr>
          <a:xfrm flipV="1">
            <a:off x="2326741" y="2318280"/>
            <a:ext cx="2118510" cy="98623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5ACBF44-9F1E-4A28-A5B1-46B288C4F2C8}"/>
              </a:ext>
            </a:extLst>
          </p:cNvPr>
          <p:cNvCxnSpPr>
            <a:cxnSpLocks/>
          </p:cNvCxnSpPr>
          <p:nvPr/>
        </p:nvCxnSpPr>
        <p:spPr>
          <a:xfrm>
            <a:off x="3385996" y="4261441"/>
            <a:ext cx="105925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8D81D8F-813E-4526-AFBD-3B12CE20D13B}"/>
              </a:ext>
            </a:extLst>
          </p:cNvPr>
          <p:cNvCxnSpPr>
            <a:cxnSpLocks/>
          </p:cNvCxnSpPr>
          <p:nvPr/>
        </p:nvCxnSpPr>
        <p:spPr>
          <a:xfrm>
            <a:off x="8847018" y="2297431"/>
            <a:ext cx="2026194" cy="9352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DA7D525-F613-4DE8-ACC2-C021164B90D2}"/>
              </a:ext>
            </a:extLst>
          </p:cNvPr>
          <p:cNvCxnSpPr>
            <a:cxnSpLocks/>
          </p:cNvCxnSpPr>
          <p:nvPr/>
        </p:nvCxnSpPr>
        <p:spPr>
          <a:xfrm>
            <a:off x="8913821" y="3344477"/>
            <a:ext cx="1959391" cy="9169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1A1E4F0-FE91-4057-820B-0660EABC63FA}"/>
              </a:ext>
            </a:extLst>
          </p:cNvPr>
          <p:cNvCxnSpPr>
            <a:cxnSpLocks/>
          </p:cNvCxnSpPr>
          <p:nvPr/>
        </p:nvCxnSpPr>
        <p:spPr>
          <a:xfrm flipV="1">
            <a:off x="9589402" y="2318279"/>
            <a:ext cx="1283810" cy="19431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C3370F1-A906-405F-B3C7-7463CAE29365}"/>
              </a:ext>
            </a:extLst>
          </p:cNvPr>
          <p:cNvSpPr/>
          <p:nvPr/>
        </p:nvSpPr>
        <p:spPr>
          <a:xfrm>
            <a:off x="570367" y="861094"/>
            <a:ext cx="10864159" cy="4161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二、选字填空。</a:t>
            </a: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F07FA7D-228A-4BE3-8BC5-3F3552B8E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900211"/>
            <a:ext cx="10864159" cy="305757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CC33F17-98B2-4EA3-BB9B-AE02322B28FC}"/>
              </a:ext>
            </a:extLst>
          </p:cNvPr>
          <p:cNvSpPr/>
          <p:nvPr/>
        </p:nvSpPr>
        <p:spPr>
          <a:xfrm>
            <a:off x="1084304" y="332311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抱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419FCA1-99ED-41F8-A073-58A7E928BCB2}"/>
              </a:ext>
            </a:extLst>
          </p:cNvPr>
          <p:cNvSpPr/>
          <p:nvPr/>
        </p:nvSpPr>
        <p:spPr>
          <a:xfrm>
            <a:off x="1084304" y="427322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包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26F3544-A7E7-45C9-B235-B21E5C5DDBA9}"/>
              </a:ext>
            </a:extLst>
          </p:cNvPr>
          <p:cNvSpPr/>
          <p:nvPr/>
        </p:nvSpPr>
        <p:spPr>
          <a:xfrm>
            <a:off x="3925126" y="332311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灯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F94A766-A304-4B49-8998-B1C7A12D11CE}"/>
              </a:ext>
            </a:extLst>
          </p:cNvPr>
          <p:cNvSpPr/>
          <p:nvPr/>
        </p:nvSpPr>
        <p:spPr>
          <a:xfrm>
            <a:off x="3925126" y="4185599"/>
            <a:ext cx="647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D779E7-150E-4718-ADE8-10476AC23F22}"/>
              </a:ext>
            </a:extLst>
          </p:cNvPr>
          <p:cNvSpPr/>
          <p:nvPr/>
        </p:nvSpPr>
        <p:spPr>
          <a:xfrm>
            <a:off x="6695485" y="3356575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拍</a:t>
            </a:r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35EB3B8-C98C-44A8-80A7-05FFEB5D2542}"/>
              </a:ext>
            </a:extLst>
          </p:cNvPr>
          <p:cNvSpPr/>
          <p:nvPr/>
        </p:nvSpPr>
        <p:spPr>
          <a:xfrm>
            <a:off x="6695485" y="427322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伯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4F64222-E529-48BD-8DD6-CE46C61C1596}"/>
              </a:ext>
            </a:extLst>
          </p:cNvPr>
          <p:cNvSpPr/>
          <p:nvPr/>
        </p:nvSpPr>
        <p:spPr>
          <a:xfrm>
            <a:off x="9536307" y="335657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0CE37C2-9C68-472D-BDBF-892D1963A842}"/>
              </a:ext>
            </a:extLst>
          </p:cNvPr>
          <p:cNvSpPr/>
          <p:nvPr/>
        </p:nvSpPr>
        <p:spPr>
          <a:xfrm>
            <a:off x="9509146" y="4273222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9EE27A-74D8-4264-BD2D-74EE94913FF8}"/>
              </a:ext>
            </a:extLst>
          </p:cNvPr>
          <p:cNvSpPr/>
          <p:nvPr/>
        </p:nvSpPr>
        <p:spPr>
          <a:xfrm>
            <a:off x="505460" y="946407"/>
            <a:ext cx="11006454" cy="4988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三、选一选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再说说自己的发现。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拔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拍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河　　　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皮球　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毽子　　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步　　　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排球</a:t>
            </a:r>
          </a:p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我发现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拍、打、拔都是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部的动作。跑、跳、踢都是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部的动作。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01CE7E5-5839-478F-AB10-47DBB5B18E1E}"/>
              </a:ext>
            </a:extLst>
          </p:cNvPr>
          <p:cNvSpPr/>
          <p:nvPr/>
        </p:nvSpPr>
        <p:spPr>
          <a:xfrm>
            <a:off x="965918" y="284383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拔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FB25F6-1520-4160-A0C3-BFD821216459}"/>
              </a:ext>
            </a:extLst>
          </p:cNvPr>
          <p:cNvSpPr/>
          <p:nvPr/>
        </p:nvSpPr>
        <p:spPr>
          <a:xfrm>
            <a:off x="4786007" y="28438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A478122-CDBC-451D-A5AB-60E753DED072}"/>
              </a:ext>
            </a:extLst>
          </p:cNvPr>
          <p:cNvSpPr/>
          <p:nvPr/>
        </p:nvSpPr>
        <p:spPr>
          <a:xfrm>
            <a:off x="8148960" y="279450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0E3E170-31C2-49EA-AB48-0F399B419E97}"/>
              </a:ext>
            </a:extLst>
          </p:cNvPr>
          <p:cNvSpPr/>
          <p:nvPr/>
        </p:nvSpPr>
        <p:spPr>
          <a:xfrm>
            <a:off x="965918" y="36283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BF70C10-F39E-42C7-949B-D50AC2D64656}"/>
              </a:ext>
            </a:extLst>
          </p:cNvPr>
          <p:cNvSpPr/>
          <p:nvPr/>
        </p:nvSpPr>
        <p:spPr>
          <a:xfrm>
            <a:off x="4768978" y="364069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021D7BA-EDC0-4A19-AEC7-7EBBCE4D9918}"/>
              </a:ext>
            </a:extLst>
          </p:cNvPr>
          <p:cNvSpPr/>
          <p:nvPr/>
        </p:nvSpPr>
        <p:spPr>
          <a:xfrm>
            <a:off x="8105311" y="36283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9171C08-1C60-4A51-9494-A43C95782F84}"/>
              </a:ext>
            </a:extLst>
          </p:cNvPr>
          <p:cNvSpPr/>
          <p:nvPr/>
        </p:nvSpPr>
        <p:spPr>
          <a:xfrm>
            <a:off x="6542379" y="437332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337151B-62C2-4916-A080-446B55803EB2}"/>
              </a:ext>
            </a:extLst>
          </p:cNvPr>
          <p:cNvSpPr/>
          <p:nvPr/>
        </p:nvSpPr>
        <p:spPr>
          <a:xfrm>
            <a:off x="2350624" y="521529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6B7D44D-7650-4EC5-B3BD-2F069221E6A5}"/>
              </a:ext>
            </a:extLst>
          </p:cNvPr>
          <p:cNvSpPr/>
          <p:nvPr/>
        </p:nvSpPr>
        <p:spPr>
          <a:xfrm>
            <a:off x="505460" y="841079"/>
            <a:ext cx="10910960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四、看图写句子。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34918A0-6563-4B19-B1EB-63CBAC139E44}"/>
              </a:ext>
            </a:extLst>
          </p:cNvPr>
          <p:cNvSpPr/>
          <p:nvPr/>
        </p:nvSpPr>
        <p:spPr>
          <a:xfrm>
            <a:off x="2912940" y="1872364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3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</a:t>
            </a:r>
            <a:r>
              <a:rPr lang="zh-CN" altLang="zh-CN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东</a:t>
            </a:r>
            <a:r>
              <a:rPr lang="zh-CN" altLang="en-US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喜欢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3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zh-CN" altLang="zh-CN" sz="36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</a:t>
            </a:r>
            <a:r>
              <a:rPr lang="zh-CN" altLang="en-US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喜欢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4B60C0B-5BE1-43E5-8431-900635F7F97A}"/>
              </a:ext>
            </a:extLst>
          </p:cNvPr>
          <p:cNvSpPr/>
          <p:nvPr/>
        </p:nvSpPr>
        <p:spPr>
          <a:xfrm>
            <a:off x="5604469" y="262600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打篮球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9942335-8789-4845-9CC8-0444D4FC3C12}"/>
              </a:ext>
            </a:extLst>
          </p:cNvPr>
          <p:cNvSpPr/>
          <p:nvPr/>
        </p:nvSpPr>
        <p:spPr>
          <a:xfrm>
            <a:off x="5562809" y="426467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踢足球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84.jpeg">
            <a:extLst>
              <a:ext uri="{FF2B5EF4-FFF2-40B4-BE49-F238E27FC236}">
                <a16:creationId xmlns:a16="http://schemas.microsoft.com/office/drawing/2014/main" xmlns="" id="{1DAA1788-8D92-401B-8226-D12FBAB6329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37934" y="3849973"/>
            <a:ext cx="1511935" cy="1475740"/>
          </a:xfrm>
          <a:prstGeom prst="rect">
            <a:avLst/>
          </a:prstGeom>
        </p:spPr>
      </p:pic>
      <p:pic>
        <p:nvPicPr>
          <p:cNvPr id="12" name="image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74505" y="1929287"/>
            <a:ext cx="1238792" cy="16512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151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方正隶变_GBK</vt:lpstr>
      <vt:lpstr>方正楷体_GBK</vt:lpstr>
      <vt:lpstr>方正仿宋_GBK</vt:lpstr>
      <vt:lpstr>方正黑体_GBK</vt:lpstr>
      <vt:lpstr>Calibri</vt:lpstr>
      <vt:lpstr>方正大标宋_GBK</vt:lpstr>
      <vt:lpstr>Arial</vt:lpstr>
      <vt:lpstr>方正大标宋简体</vt:lpstr>
      <vt:lpstr>Wingdings</vt:lpstr>
      <vt:lpstr>Times New Roman</vt:lpstr>
      <vt:lpstr>汉仪雅酷黑 95W</vt:lpstr>
      <vt:lpstr>NEU-HZ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2026-03-21T06:11:58Z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