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6" r:id="rId4"/>
    <p:sldId id="505" r:id="rId5"/>
    <p:sldId id="507" r:id="rId6"/>
    <p:sldId id="509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仿宋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NEU-XT" panose="02020503000000020003" pitchFamily="18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楷体_GBK" panose="03000509000000000000" pitchFamily="65" charset="-122"/>
      <p:regular r:id="rId27"/>
    </p:embeddedFont>
    <p:embeddedFont>
      <p:font typeface="方正隶变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41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语文园地五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21102" y="841080"/>
            <a:ext cx="852289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给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包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字加偏旁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组成新字写在车厢上。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02" y="2627464"/>
            <a:ext cx="10627743" cy="203095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179518" y="342900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43284" y="340603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51085" y="33974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77828" y="33944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12372" y="33944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950927" y="342899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77970" y="841080"/>
            <a:ext cx="108175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选择车厢上的字填入下列括号里。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火　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　　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茶　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住　　吃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3540" y="19105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73540" y="27116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97717" y="19105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10830" y="27116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39657" y="19105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39656" y="2780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FFEB58-4168-4EA3-9D14-00621939B474}"/>
              </a:ext>
            </a:extLst>
          </p:cNvPr>
          <p:cNvSpPr/>
          <p:nvPr/>
        </p:nvSpPr>
        <p:spPr>
          <a:xfrm>
            <a:off x="597529" y="861095"/>
            <a:ext cx="10836998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二、查字典。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楼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先查音序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再查音节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先查大写字母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再查音节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准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先查音序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再查音节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DF44A10-3CFF-4AAF-BF59-82E143E758EC}"/>
              </a:ext>
            </a:extLst>
          </p:cNvPr>
          <p:cNvSpPr/>
          <p:nvPr/>
        </p:nvSpPr>
        <p:spPr>
          <a:xfrm>
            <a:off x="4164323" y="1765922"/>
            <a:ext cx="441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619F236-F07A-44FD-8B1F-6DA30FBAE576}"/>
              </a:ext>
            </a:extLst>
          </p:cNvPr>
          <p:cNvSpPr/>
          <p:nvPr/>
        </p:nvSpPr>
        <p:spPr>
          <a:xfrm>
            <a:off x="7219778" y="1765922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95F4697-6164-4234-BE81-ED95F7F574ED}"/>
              </a:ext>
            </a:extLst>
          </p:cNvPr>
          <p:cNvSpPr/>
          <p:nvPr/>
        </p:nvSpPr>
        <p:spPr>
          <a:xfrm>
            <a:off x="5136813" y="260789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9DD8CFE-DFFC-4A2B-9584-3A6BA0DEA327}"/>
              </a:ext>
            </a:extLst>
          </p:cNvPr>
          <p:cNvSpPr/>
          <p:nvPr/>
        </p:nvSpPr>
        <p:spPr>
          <a:xfrm>
            <a:off x="8497927" y="26078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AA6DA8D-F06C-42A1-81F8-91F6A377C925}"/>
              </a:ext>
            </a:extLst>
          </p:cNvPr>
          <p:cNvSpPr/>
          <p:nvPr/>
        </p:nvSpPr>
        <p:spPr>
          <a:xfrm>
            <a:off x="4282017" y="342900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CF83166-FF1C-4D4C-A75E-1DA6836F9897}"/>
              </a:ext>
            </a:extLst>
          </p:cNvPr>
          <p:cNvSpPr/>
          <p:nvPr/>
        </p:nvSpPr>
        <p:spPr>
          <a:xfrm>
            <a:off x="7429606" y="3408030"/>
            <a:ext cx="11592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zhun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CD580E4-543F-4F76-8E3B-BB785A8AA5D5}"/>
              </a:ext>
            </a:extLst>
          </p:cNvPr>
          <p:cNvSpPr/>
          <p:nvPr/>
        </p:nvSpPr>
        <p:spPr>
          <a:xfrm>
            <a:off x="505460" y="78135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5B44E4C-4C3A-4024-B4E7-2DAB2D8E8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11006455" cy="287482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01ECB64-90DD-4803-8665-169F16E65CA3}"/>
              </a:ext>
            </a:extLst>
          </p:cNvPr>
          <p:cNvCxnSpPr>
            <a:cxnSpLocks/>
          </p:cNvCxnSpPr>
          <p:nvPr/>
        </p:nvCxnSpPr>
        <p:spPr>
          <a:xfrm>
            <a:off x="1774272" y="2299885"/>
            <a:ext cx="2634766" cy="18647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EFD129C-4855-4901-AABF-8701531EDB91}"/>
              </a:ext>
            </a:extLst>
          </p:cNvPr>
          <p:cNvCxnSpPr>
            <a:cxnSpLocks/>
          </p:cNvCxnSpPr>
          <p:nvPr/>
        </p:nvCxnSpPr>
        <p:spPr>
          <a:xfrm flipV="1">
            <a:off x="1774272" y="2299885"/>
            <a:ext cx="2770568" cy="9323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AAF7CBC-B062-4E88-8546-EE602BA338BB}"/>
              </a:ext>
            </a:extLst>
          </p:cNvPr>
          <p:cNvCxnSpPr>
            <a:cxnSpLocks/>
          </p:cNvCxnSpPr>
          <p:nvPr/>
        </p:nvCxnSpPr>
        <p:spPr>
          <a:xfrm flipV="1">
            <a:off x="1774272" y="3241216"/>
            <a:ext cx="2634766" cy="8785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1EB38B8-D887-4868-9F30-859AE4B2DC4A}"/>
              </a:ext>
            </a:extLst>
          </p:cNvPr>
          <p:cNvCxnSpPr>
            <a:cxnSpLocks/>
          </p:cNvCxnSpPr>
          <p:nvPr/>
        </p:nvCxnSpPr>
        <p:spPr>
          <a:xfrm>
            <a:off x="7498542" y="2309172"/>
            <a:ext cx="2695660" cy="93204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63F4910-6420-44CB-A00D-7FA11671EE9B}"/>
              </a:ext>
            </a:extLst>
          </p:cNvPr>
          <p:cNvCxnSpPr>
            <a:cxnSpLocks/>
          </p:cNvCxnSpPr>
          <p:nvPr/>
        </p:nvCxnSpPr>
        <p:spPr>
          <a:xfrm>
            <a:off x="7498542" y="3223305"/>
            <a:ext cx="2897316" cy="9412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7E0FF65-2B79-47A3-8FA9-B02ACB761EFB}"/>
              </a:ext>
            </a:extLst>
          </p:cNvPr>
          <p:cNvCxnSpPr>
            <a:cxnSpLocks/>
          </p:cNvCxnSpPr>
          <p:nvPr/>
        </p:nvCxnSpPr>
        <p:spPr>
          <a:xfrm flipV="1">
            <a:off x="7498542" y="2362212"/>
            <a:ext cx="2695660" cy="17575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178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四、向同学介绍新游戏时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可以</a:t>
            </a:r>
            <a:r>
              <a:rPr lang="en-US" altLang="zh-CN" sz="3600" dirty="0" smtClean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帮对方明白游戏规则。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只做动作不说话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一边说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一边做动作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7291083" y="127703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97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217</Words>
  <Application>Microsoft Office PowerPoint</Application>
  <PresentationFormat>宽屏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NEU-BZ</vt:lpstr>
      <vt:lpstr>方正大标宋_GBK</vt:lpstr>
      <vt:lpstr>Calibri</vt:lpstr>
      <vt:lpstr>方正仿宋_GBK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NEU-HZ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256</cp:revision>
  <dcterms:created xsi:type="dcterms:W3CDTF">2019-06-19T02:08:00Z</dcterms:created>
  <dcterms:modified xsi:type="dcterms:W3CDTF">2026-03-21T06:43:57Z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