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11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_GBK" panose="03000509000000000000" pitchFamily="65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仿宋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NEU-XT" panose="02020503000000020003" pitchFamily="18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楷体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46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荷叶圆圆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21065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水珠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zhū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zū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jīng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亮光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làng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liàng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翅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chì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zhì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透明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tòu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展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zǎn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zhǎn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27845" y="22942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061226" y="24164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489226" y="35292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59730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27845" y="45463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682327" y="45209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77784" y="25014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40009" y="24852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0546" y="357510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82808" y="35647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7854" y="46942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02571" y="46912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BB315D-A314-4B32-A5B9-970A31375F50}"/>
              </a:ext>
            </a:extLst>
          </p:cNvPr>
          <p:cNvSpPr/>
          <p:nvPr/>
        </p:nvSpPr>
        <p:spPr>
          <a:xfrm>
            <a:off x="505459" y="841079"/>
            <a:ext cx="11363633" cy="4266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5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二、照样子</a:t>
            </a:r>
            <a:r>
              <a:rPr lang="en-US" altLang="zh-CN" sz="35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5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5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5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游来游去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5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5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很美很美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5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5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笑嘻嘻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5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5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5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5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B634A6-518B-4351-A82D-2A57971D9939}"/>
              </a:ext>
            </a:extLst>
          </p:cNvPr>
          <p:cNvSpPr/>
          <p:nvPr/>
        </p:nvSpPr>
        <p:spPr>
          <a:xfrm>
            <a:off x="3032741" y="2208182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飞来飞去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57A06E0-3173-4B68-AF97-FBFAFA07DE24}"/>
              </a:ext>
            </a:extLst>
          </p:cNvPr>
          <p:cNvSpPr/>
          <p:nvPr/>
        </p:nvSpPr>
        <p:spPr>
          <a:xfrm>
            <a:off x="5560023" y="2208182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走来走去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C3B5524-C8ED-435E-A2FF-9D8117050EC3}"/>
              </a:ext>
            </a:extLst>
          </p:cNvPr>
          <p:cNvSpPr/>
          <p:nvPr/>
        </p:nvSpPr>
        <p:spPr>
          <a:xfrm>
            <a:off x="8169244" y="2208182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开来开去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0576B7-A1D7-4FC4-B50D-F5FC2D6BC1A9}"/>
              </a:ext>
            </a:extLst>
          </p:cNvPr>
          <p:cNvSpPr/>
          <p:nvPr/>
        </p:nvSpPr>
        <p:spPr>
          <a:xfrm>
            <a:off x="3032741" y="3258384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很多很多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0C3184C-D918-4630-8D50-71B2ACAD57BA}"/>
              </a:ext>
            </a:extLst>
          </p:cNvPr>
          <p:cNvSpPr/>
          <p:nvPr/>
        </p:nvSpPr>
        <p:spPr>
          <a:xfrm>
            <a:off x="5554441" y="3258384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很少很少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B6EDE7F-E197-465A-9502-E55645D08D44}"/>
              </a:ext>
            </a:extLst>
          </p:cNvPr>
          <p:cNvSpPr/>
          <p:nvPr/>
        </p:nvSpPr>
        <p:spPr>
          <a:xfrm>
            <a:off x="8094247" y="3285851"/>
            <a:ext cx="198002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很久很久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091280-92B3-47D0-9803-67E3B948848F}"/>
              </a:ext>
            </a:extLst>
          </p:cNvPr>
          <p:cNvSpPr/>
          <p:nvPr/>
        </p:nvSpPr>
        <p:spPr>
          <a:xfrm>
            <a:off x="3130414" y="4308586"/>
            <a:ext cx="15311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白花花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8D3A674-AAF0-4264-92ED-65709BBCA1EC}"/>
              </a:ext>
            </a:extLst>
          </p:cNvPr>
          <p:cNvSpPr/>
          <p:nvPr/>
        </p:nvSpPr>
        <p:spPr>
          <a:xfrm>
            <a:off x="5778861" y="4326692"/>
            <a:ext cx="15311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亮晶晶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1299D0B-3689-4562-89C6-63062E7B5E1B}"/>
              </a:ext>
            </a:extLst>
          </p:cNvPr>
          <p:cNvSpPr/>
          <p:nvPr/>
        </p:nvSpPr>
        <p:spPr>
          <a:xfrm>
            <a:off x="8393664" y="4308586"/>
            <a:ext cx="153118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红艳艳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52370" y="249870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30271" y="251595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BB315D-A314-4B32-A5B9-970A31375F50}"/>
              </a:ext>
            </a:extLst>
          </p:cNvPr>
          <p:cNvSpPr/>
          <p:nvPr/>
        </p:nvSpPr>
        <p:spPr>
          <a:xfrm>
            <a:off x="505460" y="841079"/>
            <a:ext cx="11424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三、仿写句子。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小水珠说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荷叶是我的摇篮。</a:t>
            </a:r>
            <a:r>
              <a:rPr lang="en-US" altLang="zh-CN" sz="36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）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鸟说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784FAA5-6670-4A71-85D8-B3C3DD0DEF54}"/>
              </a:ext>
            </a:extLst>
          </p:cNvPr>
          <p:cNvSpPr/>
          <p:nvPr/>
        </p:nvSpPr>
        <p:spPr>
          <a:xfrm>
            <a:off x="4072383" y="25219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孩子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7BA9F25-A01B-4E7A-A28F-98030BAA054A}"/>
              </a:ext>
            </a:extLst>
          </p:cNvPr>
          <p:cNvSpPr/>
          <p:nvPr/>
        </p:nvSpPr>
        <p:spPr>
          <a:xfrm>
            <a:off x="6394766" y="251207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我的心肝宝贝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24A450D-CCEA-4E46-B5E5-C4A486240D17}"/>
              </a:ext>
            </a:extLst>
          </p:cNvPr>
          <p:cNvSpPr/>
          <p:nvPr/>
        </p:nvSpPr>
        <p:spPr>
          <a:xfrm>
            <a:off x="4021206" y="34125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5FB2AD3-9D9A-4E4F-8FA2-0FDB8E62F9AF}"/>
              </a:ext>
            </a:extLst>
          </p:cNvPr>
          <p:cNvSpPr/>
          <p:nvPr/>
        </p:nvSpPr>
        <p:spPr>
          <a:xfrm>
            <a:off x="6394766" y="345972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我的家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E80E1AC-FE3B-40F9-B79B-357BF6037F09}"/>
              </a:ext>
            </a:extLst>
          </p:cNvPr>
          <p:cNvCxnSpPr>
            <a:cxnSpLocks/>
          </p:cNvCxnSpPr>
          <p:nvPr/>
        </p:nvCxnSpPr>
        <p:spPr>
          <a:xfrm flipH="1">
            <a:off x="6499110" y="3168242"/>
            <a:ext cx="41124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9995EA5-62D0-43EE-817E-0B598493B2D9}"/>
              </a:ext>
            </a:extLst>
          </p:cNvPr>
          <p:cNvCxnSpPr>
            <a:cxnSpLocks/>
          </p:cNvCxnSpPr>
          <p:nvPr/>
        </p:nvCxnSpPr>
        <p:spPr>
          <a:xfrm flipH="1">
            <a:off x="6499110" y="4063209"/>
            <a:ext cx="42082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4246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41079"/>
            <a:ext cx="103120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小水珠躺在荷叶上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眨着亮晶晶的眼睛。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把事物当作人来写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小乌龟躲在荷叶下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小青蛙蹲在荷叶上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5457515" y="334737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舒舒服服地乘凉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43779" y="449691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呱呱地放声歌唱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30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263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NEU-BZ</vt:lpstr>
      <vt:lpstr>方正大标宋_GBK</vt:lpstr>
      <vt:lpstr>华文宋体</vt:lpstr>
      <vt:lpstr>Calibri</vt:lpstr>
      <vt:lpstr>方正仿宋_GBK</vt:lpstr>
      <vt:lpstr>楷体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253</cp:revision>
  <dcterms:created xsi:type="dcterms:W3CDTF">2019-06-19T02:08:00Z</dcterms:created>
  <dcterms:modified xsi:type="dcterms:W3CDTF">2026-03-21T07:18:47Z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