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6" r:id="rId6"/>
    <p:sldId id="512" r:id="rId7"/>
    <p:sldId id="510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方正楷体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大标宋_GBK" panose="03000509000000000000" pitchFamily="65" charset="-122"/>
      <p:regular r:id="rId26"/>
    </p:embeddedFont>
    <p:embeddedFont>
      <p:font typeface="NEU-XT" panose="02020503000000020003" pitchFamily="18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静夜思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2B677D6-5BEE-4EDE-A48B-45B6271380E1}"/>
              </a:ext>
            </a:extLst>
          </p:cNvPr>
          <p:cNvSpPr/>
          <p:nvPr/>
        </p:nvSpPr>
        <p:spPr>
          <a:xfrm>
            <a:off x="505460" y="88668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29" y="1769706"/>
            <a:ext cx="11192146" cy="1867573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8C250501-797F-4F4E-85D4-86AD93070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41811"/>
              </p:ext>
            </p:extLst>
          </p:nvPr>
        </p:nvGraphicFramePr>
        <p:xfrm>
          <a:off x="643930" y="247339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故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乡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000DCB65-364D-4CAE-9452-F0F5F0725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838014"/>
              </p:ext>
            </p:extLst>
          </p:nvPr>
        </p:nvGraphicFramePr>
        <p:xfrm>
          <a:off x="3431544" y="24643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前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后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9C80C255-0179-41D1-BAC2-36F976B6F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473212"/>
              </p:ext>
            </p:extLst>
          </p:nvPr>
        </p:nvGraphicFramePr>
        <p:xfrm>
          <a:off x="6253243" y="247296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思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B042262C-D7AB-402A-9934-AA4EF8F81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425389"/>
              </p:ext>
            </p:extLst>
          </p:nvPr>
        </p:nvGraphicFramePr>
        <p:xfrm>
          <a:off x="9049483" y="24725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木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床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4"/>
            <a:ext cx="109072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床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故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地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前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席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做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他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剪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4499" y="2297781"/>
            <a:ext cx="1107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床上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4499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主席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90839" y="22977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56335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做工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47756" y="23064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土地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9619" y="342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他们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48447" y="23064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前后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22903" y="342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剪刀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CD57C75-2EB5-4307-9EDE-9EC55B350BF0}"/>
              </a:ext>
            </a:extLst>
          </p:cNvPr>
          <p:cNvSpPr/>
          <p:nvPr/>
        </p:nvSpPr>
        <p:spPr>
          <a:xfrm>
            <a:off x="505460" y="841079"/>
            <a:ext cx="110064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、读一读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分一分。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an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ang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BCD884C-B575-4742-970D-D906B4943342}"/>
              </a:ext>
            </a:extLst>
          </p:cNvPr>
          <p:cNvSpPr/>
          <p:nvPr/>
        </p:nvSpPr>
        <p:spPr>
          <a:xfrm>
            <a:off x="1481616" y="262267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48C0D3D-E74A-450B-9D16-19CD4477AFAC}"/>
              </a:ext>
            </a:extLst>
          </p:cNvPr>
          <p:cNvSpPr/>
          <p:nvPr/>
        </p:nvSpPr>
        <p:spPr>
          <a:xfrm>
            <a:off x="6496765" y="262267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310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629728" y="861094"/>
            <a:ext cx="1104181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四、写出加点字拼音的首字母和对应的大写字母。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疑是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举头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前面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)</a:t>
            </a:r>
            <a:r>
              <a:rPr lang="zh-CN" altLang="zh-CN" sz="34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明白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6293" y="21691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54768" y="2267209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92247" y="321811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17898" y="331618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96679" y="2169144"/>
            <a:ext cx="2985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46158" y="21691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44274" y="3243993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49176" y="3243993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3621" y="245104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01193" y="24424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0239" y="34879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48165" y="346626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CFD43D-9DE8-49C5-B9EF-4B23F7C245DE}"/>
              </a:ext>
            </a:extLst>
          </p:cNvPr>
          <p:cNvSpPr/>
          <p:nvPr/>
        </p:nvSpPr>
        <p:spPr>
          <a:xfrm>
            <a:off x="505459" y="841079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、写反义词。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单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是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白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871E4D1-EEA4-476E-8BEC-A1BA50C7EFF3}"/>
              </a:ext>
            </a:extLst>
          </p:cNvPr>
          <p:cNvSpPr/>
          <p:nvPr/>
        </p:nvSpPr>
        <p:spPr>
          <a:xfrm>
            <a:off x="1819871" y="1871665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3D59556-02EE-4136-AA9F-E2F0FF34B67A}"/>
              </a:ext>
            </a:extLst>
          </p:cNvPr>
          <p:cNvSpPr/>
          <p:nvPr/>
        </p:nvSpPr>
        <p:spPr>
          <a:xfrm>
            <a:off x="4508638" y="18626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7BA4C3F-2B73-46E4-AAFF-59209A63EEA0}"/>
              </a:ext>
            </a:extLst>
          </p:cNvPr>
          <p:cNvSpPr/>
          <p:nvPr/>
        </p:nvSpPr>
        <p:spPr>
          <a:xfrm>
            <a:off x="7151509" y="18716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3568E80-28D1-4978-BC13-A3CB149A798E}"/>
              </a:ext>
            </a:extLst>
          </p:cNvPr>
          <p:cNvSpPr/>
          <p:nvPr/>
        </p:nvSpPr>
        <p:spPr>
          <a:xfrm>
            <a:off x="9794380" y="1844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DF09082-1142-4A4F-A87A-4134DD718CB4}"/>
              </a:ext>
            </a:extLst>
          </p:cNvPr>
          <p:cNvSpPr/>
          <p:nvPr/>
        </p:nvSpPr>
        <p:spPr>
          <a:xfrm>
            <a:off x="1828923" y="26837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EDBBE69-5DB6-449E-8C25-B407B9160A53}"/>
              </a:ext>
            </a:extLst>
          </p:cNvPr>
          <p:cNvSpPr/>
          <p:nvPr/>
        </p:nvSpPr>
        <p:spPr>
          <a:xfrm>
            <a:off x="4490532" y="26738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F83E4FE-794B-4F9E-8C32-36C90FEB58DA}"/>
              </a:ext>
            </a:extLst>
          </p:cNvPr>
          <p:cNvSpPr/>
          <p:nvPr/>
        </p:nvSpPr>
        <p:spPr>
          <a:xfrm>
            <a:off x="7151508" y="26837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4702491-62D6-4E70-8040-FC7E10026829}"/>
              </a:ext>
            </a:extLst>
          </p:cNvPr>
          <p:cNvSpPr/>
          <p:nvPr/>
        </p:nvSpPr>
        <p:spPr>
          <a:xfrm>
            <a:off x="9812484" y="27141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53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CFD43D-9DE8-49C5-B9EF-4B23F7C245DE}"/>
              </a:ext>
            </a:extLst>
          </p:cNvPr>
          <p:cNvSpPr/>
          <p:nvPr/>
        </p:nvSpPr>
        <p:spPr>
          <a:xfrm>
            <a:off x="505459" y="841079"/>
            <a:ext cx="11006455" cy="32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六、补充诗句。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疑是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霜。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举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94D20BF-A114-408F-A141-1795F845E65C}"/>
              </a:ext>
            </a:extLst>
          </p:cNvPr>
          <p:cNvSpPr/>
          <p:nvPr/>
        </p:nvSpPr>
        <p:spPr>
          <a:xfrm>
            <a:off x="1196462" y="226386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床前明月光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F3D9EF0-089F-49FA-830D-F0C4C0CDCBBC}"/>
              </a:ext>
            </a:extLst>
          </p:cNvPr>
          <p:cNvSpPr/>
          <p:nvPr/>
        </p:nvSpPr>
        <p:spPr>
          <a:xfrm>
            <a:off x="6261855" y="230912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地上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56430F3-1693-4A0B-AA08-773C063A4BCA}"/>
              </a:ext>
            </a:extLst>
          </p:cNvPr>
          <p:cNvSpPr/>
          <p:nvPr/>
        </p:nvSpPr>
        <p:spPr>
          <a:xfrm>
            <a:off x="1662561" y="34133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25F8483-0F3C-44D3-A9FC-544E823A8770}"/>
              </a:ext>
            </a:extLst>
          </p:cNvPr>
          <p:cNvSpPr/>
          <p:nvPr/>
        </p:nvSpPr>
        <p:spPr>
          <a:xfrm>
            <a:off x="3966699" y="34133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57D344F-C441-4A2D-BF50-D327818648CA}"/>
              </a:ext>
            </a:extLst>
          </p:cNvPr>
          <p:cNvSpPr/>
          <p:nvPr/>
        </p:nvSpPr>
        <p:spPr>
          <a:xfrm>
            <a:off x="6289014" y="340434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63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228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方正大标宋简体</vt:lpstr>
      <vt:lpstr>Times New Roman</vt:lpstr>
      <vt:lpstr>方正黑体_GBK</vt:lpstr>
      <vt:lpstr>微软雅黑</vt:lpstr>
      <vt:lpstr>方正隶变_GBK</vt:lpstr>
      <vt:lpstr>Wingdings</vt:lpstr>
      <vt:lpstr>汉仪雅酷黑 95W</vt:lpstr>
      <vt:lpstr>方正楷体_GBK</vt:lpstr>
      <vt:lpstr>方正小标宋_GBK</vt:lpstr>
      <vt:lpstr>华文宋体</vt:lpstr>
      <vt:lpstr>方正仿宋_GBK</vt:lpstr>
      <vt:lpstr>Calibri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2026-03-12T03:09:40Z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