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427" r:id="rId8"/>
  </p:sldIdLst>
  <p:sldSz cx="12192000" cy="6858000"/>
  <p:notesSz cx="6858000" cy="9144000"/>
  <p:embeddedFontLst>
    <p:embeddedFont>
      <p:font typeface="NEU-XT" pitchFamily="18" charset="-122"/>
      <p:regular r:id="rId9"/>
    </p:embeddedFont>
    <p:embeddedFont>
      <p:font typeface="方正隶变_GBK" charset="-122"/>
      <p:regular r:id="rId10"/>
    </p:embeddedFont>
    <p:embeddedFont>
      <p:font typeface="楷体" pitchFamily="49" charset="-122"/>
      <p:regular r:id="rId11"/>
    </p:embeddedFont>
    <p:embeddedFont>
      <p:font typeface="方正大标宋_GBK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华文宋体" pitchFamily="2" charset="-122"/>
      <p:regular r:id="rId22"/>
    </p:embeddedFont>
    <p:embeddedFont>
      <p:font typeface="方正大标宋简体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怎么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都快乐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83314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8660" y="2921168"/>
            <a:ext cx="86132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大课间活动铃声响起时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同学们开始读故事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70" y="2271596"/>
            <a:ext cx="1158221" cy="152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960398" y="278266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当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6" y="3990333"/>
            <a:ext cx="3808907" cy="1501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4424543" y="4738436"/>
            <a:ext cx="5493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打羽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球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……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大家都很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479" y="3911957"/>
            <a:ext cx="2322542" cy="159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38751" y="448249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书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575189"/>
              </p:ext>
            </p:extLst>
          </p:nvPr>
        </p:nvGraphicFramePr>
        <p:xfrm>
          <a:off x="2231472" y="4651693"/>
          <a:ext cx="182880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914400"/>
                <a:gridCol w="914400"/>
              </a:tblGrid>
              <a:tr h="737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812" y="3959547"/>
            <a:ext cx="1097749" cy="156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5570104" y="4554884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毛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521732"/>
              </p:ext>
            </p:extLst>
          </p:nvPr>
        </p:nvGraphicFramePr>
        <p:xfrm>
          <a:off x="9444691" y="4667299"/>
          <a:ext cx="188044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940223"/>
                <a:gridCol w="940223"/>
              </a:tblGrid>
              <a:tr h="7174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75342"/>
            <a:ext cx="107854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二、用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选择正确的读音。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当天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dānɡ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dànɡ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怎么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zěn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zěng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乐趣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lè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yuè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上当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dānɡ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dànɡ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绳子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shén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shéng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音乐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lè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yuè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23581" y="21301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21921" y="21195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1510" y="29200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49073" y="29619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1844" y="37421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50476" y="37638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67023" y="19774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92144" y="19168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75520" y="27089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55314" y="27809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007768" y="35730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73772" y="35177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337"/>
            <a:ext cx="110064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三、选择合适的动词填空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再根据不同的人数将活动分类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最后把句子补充完整。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画　拔　打　踢　折　下　坐　开　看　捉</a:t>
            </a:r>
          </a:p>
        </p:txBody>
      </p:sp>
      <p:sp>
        <p:nvSpPr>
          <p:cNvPr id="8" name="矩形 7"/>
          <p:cNvSpPr/>
          <p:nvPr/>
        </p:nvSpPr>
        <p:spPr>
          <a:xfrm>
            <a:off x="505460" y="3290230"/>
            <a:ext cx="10836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河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足球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③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羽毛球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跷跷板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纸船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⑦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象棋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书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⑨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老鹰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⑩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运动会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173540" y="34035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5765" y="34035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7960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12252" y="3417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4437" y="41656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5113" y="42093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64063" y="41780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5105" y="50222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03410" y="50187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64062" y="49378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90459" y="861094"/>
            <a:ext cx="10836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河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足球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③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羽毛球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跷跷板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纸船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⑦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象棋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书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⑨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老鹰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⑩</a:t>
            </a:r>
            <a:r>
              <a:rPr lang="zh-CN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ea typeface="NEU-BZ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运动会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1258539" y="9744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30764" y="9744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2959" y="9998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7251" y="988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99436" y="17364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00112" y="17802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49062" y="17488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0104" y="25930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8409" y="25895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49061" y="25087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5877" y="3273913"/>
            <a:ext cx="10229082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一个人玩的活动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en-US" altLang="zh-CN" sz="3600" u="sng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个人玩的活动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en-US" altLang="zh-CN" sz="3600" u="sng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个人玩的活动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en-US" altLang="zh-CN" sz="3600" u="sng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独自一个人玩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许多人一起玩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159248" y="333670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③⑥⑧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50756" y="413612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④⑤⑦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19290" y="49820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①②⑨⑩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00717" y="58010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很好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49061" y="579721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也很好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013" y="1775329"/>
            <a:ext cx="6314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看图读句子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把句子补充完整。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76.jpeg"/>
          <p:cNvPicPr/>
          <p:nvPr/>
        </p:nvPicPr>
        <p:blipFill rotWithShape="1">
          <a:blip r:embed="rId5"/>
          <a:srcRect l="8385"/>
          <a:stretch/>
        </p:blipFill>
        <p:spPr>
          <a:xfrm>
            <a:off x="7357146" y="2421660"/>
            <a:ext cx="3770252" cy="25724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1705" y="2408145"/>
            <a:ext cx="106339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校园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真热闹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大家一起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运动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!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我们有的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天天运动身体好。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4076114" y="32460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跳高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0874" y="41460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跳绳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45282" y="411209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踢足球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89235" y="492059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打乒乓球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11170" y="492059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踢毽子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209</Words>
  <Application>Microsoft Office PowerPoint</Application>
  <PresentationFormat>自定义</PresentationFormat>
  <Paragraphs>92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NEU-XT</vt:lpstr>
      <vt:lpstr>方正隶变_GBK</vt:lpstr>
      <vt:lpstr>楷体</vt:lpstr>
      <vt:lpstr>方正大标宋_GBK</vt:lpstr>
      <vt:lpstr>NEU-BZ</vt:lpstr>
      <vt:lpstr>微软雅黑</vt:lpstr>
      <vt:lpstr>方正楷体_GBK</vt:lpstr>
      <vt:lpstr>汉仪雅酷黑 95W</vt:lpstr>
      <vt:lpstr>方正仿宋_GBK</vt:lpstr>
      <vt:lpstr>方正小标宋_GBK</vt:lpstr>
      <vt:lpstr>华文宋体</vt:lpstr>
      <vt:lpstr>Wingdings</vt:lpstr>
      <vt:lpstr>方正大标宋简体</vt:lpstr>
      <vt:lpstr>方正黑体_GBK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254</cp:revision>
  <dcterms:created xsi:type="dcterms:W3CDTF">2019-06-19T02:08:00Z</dcterms:created>
  <dcterms:modified xsi:type="dcterms:W3CDTF">2026-03-14T08:27:08Z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