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10" r:id="rId5"/>
    <p:sldId id="506" r:id="rId6"/>
    <p:sldId id="511" r:id="rId7"/>
    <p:sldId id="427" r:id="rId8"/>
  </p:sldIdLst>
  <p:sldSz cx="12192000" cy="6858000"/>
  <p:notesSz cx="6858000" cy="9144000"/>
  <p:embeddedFontLst>
    <p:embeddedFont>
      <p:font typeface="方正大标宋简体" panose="02010600030101010101" charset="-122"/>
      <p:regular r:id="rId9"/>
    </p:embeddedFont>
    <p:embeddedFont>
      <p:font typeface="方正黑体_GBK" panose="03000509000000000000" pitchFamily="65" charset="-122"/>
      <p:regular r:id="rId10"/>
    </p:embeddedFont>
    <p:embeddedFont>
      <p:font typeface="微软雅黑" panose="020B0503020204020204" pitchFamily="34" charset="-122"/>
      <p:regular r:id="rId11"/>
      <p:bold r:id="rId12"/>
    </p:embeddedFont>
    <p:embeddedFont>
      <p:font typeface="方正隶变_GBK" panose="03000509000000000000" pitchFamily="65" charset="-122"/>
      <p:regular r:id="rId13"/>
    </p:embeddedFont>
    <p:embeddedFont>
      <p:font typeface="NEU-HZ" panose="02010600010101010101" pitchFamily="2" charset="-122"/>
      <p:regular r:id="rId14"/>
      <p:italic r:id="rId15"/>
    </p:embeddedFont>
    <p:embeddedFont>
      <p:font typeface="方正楷体_GBK" panose="03000509000000000000" pitchFamily="65" charset="-122"/>
      <p:regular r:id="rId16"/>
    </p:embeddedFont>
    <p:embeddedFont>
      <p:font typeface="楷体" panose="02010609060101010101" pitchFamily="49" charset="-122"/>
      <p:regular r:id="rId17"/>
    </p:embeddedFont>
    <p:embeddedFont>
      <p:font typeface="方正小标宋_GBK" panose="03000509000000000000" pitchFamily="65" charset="-122"/>
      <p:regular r:id="rId18"/>
    </p:embeddedFont>
    <p:embeddedFont>
      <p:font typeface="华文宋体" panose="02010600030101010101" charset="-122"/>
      <p:regular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方正仿宋_GBK" panose="03000509000000000000" pitchFamily="65" charset="-122"/>
      <p:regular r:id="rId24"/>
    </p:embeddedFont>
    <p:embeddedFont>
      <p:font typeface="NEU-BZ" panose="02010600010101010101" pitchFamily="2" charset="-122"/>
      <p:regular r:id="rId25"/>
      <p:bold r:id="rId26"/>
      <p:italic r:id="rId27"/>
      <p:boldItalic r:id="rId28"/>
    </p:embeddedFont>
    <p:embeddedFont>
      <p:font typeface="方正大标宋_GBK" panose="03000509000000000000" pitchFamily="65" charset="-122"/>
      <p:regular r:id="rId29"/>
    </p:embeddedFont>
    <p:embeddedFont>
      <p:font typeface="NEU-XT" panose="02020503000000020003" pitchFamily="18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26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夜色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C50093F-AAB2-4387-95AB-B64FC898D349}"/>
              </a:ext>
            </a:extLst>
          </p:cNvPr>
          <p:cNvSpPr/>
          <p:nvPr/>
        </p:nvSpPr>
        <p:spPr>
          <a:xfrm>
            <a:off x="517531" y="857783"/>
            <a:ext cx="2954655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一、连一连。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4A2DB2A-5B2E-4A7C-9386-6FEEE0B5E8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404" y="1854568"/>
            <a:ext cx="10622412" cy="3061453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E79B6C4C-D551-4805-BA09-8143E283F625}"/>
              </a:ext>
            </a:extLst>
          </p:cNvPr>
          <p:cNvCxnSpPr>
            <a:cxnSpLocks/>
          </p:cNvCxnSpPr>
          <p:nvPr/>
        </p:nvCxnSpPr>
        <p:spPr>
          <a:xfrm>
            <a:off x="2557786" y="2249300"/>
            <a:ext cx="1787877" cy="792664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41DF5B9D-E2F0-4F2C-98B2-9F4E2350FB1E}"/>
              </a:ext>
            </a:extLst>
          </p:cNvPr>
          <p:cNvCxnSpPr>
            <a:cxnSpLocks/>
          </p:cNvCxnSpPr>
          <p:nvPr/>
        </p:nvCxnSpPr>
        <p:spPr>
          <a:xfrm flipV="1">
            <a:off x="2537324" y="2335794"/>
            <a:ext cx="1808339" cy="706170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AD183E0F-41DF-4353-A067-E0ABC30680DD}"/>
              </a:ext>
            </a:extLst>
          </p:cNvPr>
          <p:cNvCxnSpPr>
            <a:cxnSpLocks/>
          </p:cNvCxnSpPr>
          <p:nvPr/>
        </p:nvCxnSpPr>
        <p:spPr>
          <a:xfrm>
            <a:off x="2790250" y="3830513"/>
            <a:ext cx="1555413" cy="714327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B4E9AF11-BD0A-451D-ABF5-B24DCC0D9B5D}"/>
              </a:ext>
            </a:extLst>
          </p:cNvPr>
          <p:cNvCxnSpPr>
            <a:cxnSpLocks/>
          </p:cNvCxnSpPr>
          <p:nvPr/>
        </p:nvCxnSpPr>
        <p:spPr>
          <a:xfrm flipV="1">
            <a:off x="2763091" y="3720974"/>
            <a:ext cx="1691214" cy="845126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2B42740C-ACBB-42D9-85F9-4438E8E88C36}"/>
              </a:ext>
            </a:extLst>
          </p:cNvPr>
          <p:cNvCxnSpPr>
            <a:cxnSpLocks/>
          </p:cNvCxnSpPr>
          <p:nvPr/>
        </p:nvCxnSpPr>
        <p:spPr>
          <a:xfrm>
            <a:off x="7846339" y="2249300"/>
            <a:ext cx="1808337" cy="792664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831336BE-D35D-41F5-A8D7-83D124C52099}"/>
              </a:ext>
            </a:extLst>
          </p:cNvPr>
          <p:cNvCxnSpPr>
            <a:cxnSpLocks/>
          </p:cNvCxnSpPr>
          <p:nvPr/>
        </p:nvCxnSpPr>
        <p:spPr>
          <a:xfrm flipV="1">
            <a:off x="8487350" y="2249300"/>
            <a:ext cx="1291218" cy="792664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D9F2EBF8-4612-4BB9-9862-36B759C5DA9C}"/>
              </a:ext>
            </a:extLst>
          </p:cNvPr>
          <p:cNvCxnSpPr>
            <a:cxnSpLocks/>
          </p:cNvCxnSpPr>
          <p:nvPr/>
        </p:nvCxnSpPr>
        <p:spPr>
          <a:xfrm>
            <a:off x="8030150" y="3830513"/>
            <a:ext cx="1748418" cy="0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1D6B4D61-7826-4CAB-80B2-E5A378448E06}"/>
              </a:ext>
            </a:extLst>
          </p:cNvPr>
          <p:cNvCxnSpPr>
            <a:cxnSpLocks/>
          </p:cNvCxnSpPr>
          <p:nvPr/>
        </p:nvCxnSpPr>
        <p:spPr>
          <a:xfrm flipV="1">
            <a:off x="7199287" y="4544840"/>
            <a:ext cx="2455389" cy="21260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7BCA177-A2B7-4FF3-AFD3-75D16B954E67}"/>
              </a:ext>
            </a:extLst>
          </p:cNvPr>
          <p:cNvSpPr/>
          <p:nvPr/>
        </p:nvSpPr>
        <p:spPr>
          <a:xfrm>
            <a:off x="505460" y="841079"/>
            <a:ext cx="11073922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二、用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给加点字选择正确的读音。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我们要自觉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jué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jiào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睡午觉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jué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jiào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这把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bǎ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bà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菜刀的把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bǎ</a:t>
            </a:r>
            <a:r>
              <a:rPr lang="zh-CN" altLang="zh-CN" sz="3600" dirty="0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err="1">
                <a:latin typeface="NEU-XT" panose="02020503000000020003" pitchFamily="18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bà</a:t>
            </a:r>
            <a:r>
              <a:rPr lang="en-US" altLang="zh-CN" sz="3600" dirty="0">
                <a:solidFill>
                  <a:srgbClr val="FF00FF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是铁制的。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BFE1F90-144E-493D-9484-EE73C14F081B}"/>
              </a:ext>
            </a:extLst>
          </p:cNvPr>
          <p:cNvSpPr txBox="1"/>
          <p:nvPr/>
        </p:nvSpPr>
        <p:spPr>
          <a:xfrm>
            <a:off x="2694753" y="2589340"/>
            <a:ext cx="7024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2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F5084DFC-2FAE-43AD-B233-9FCFCA2C7B4C}"/>
              </a:ext>
            </a:extLst>
          </p:cNvPr>
          <p:cNvSpPr txBox="1"/>
          <p:nvPr/>
        </p:nvSpPr>
        <p:spPr>
          <a:xfrm>
            <a:off x="6216550" y="2589339"/>
            <a:ext cx="7024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2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E468DB18-E922-4D69-8F0D-A7BFCA311628}"/>
              </a:ext>
            </a:extLst>
          </p:cNvPr>
          <p:cNvSpPr txBox="1"/>
          <p:nvPr/>
        </p:nvSpPr>
        <p:spPr>
          <a:xfrm>
            <a:off x="1318626" y="3648594"/>
            <a:ext cx="7024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2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ECE10E2-025E-4A25-BA6F-64AB23E9E348}"/>
              </a:ext>
            </a:extLst>
          </p:cNvPr>
          <p:cNvSpPr txBox="1"/>
          <p:nvPr/>
        </p:nvSpPr>
        <p:spPr>
          <a:xfrm>
            <a:off x="5003386" y="3648594"/>
            <a:ext cx="7024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2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07F242E-BA57-4581-9F5C-84AE3760E73E}"/>
              </a:ext>
            </a:extLst>
          </p:cNvPr>
          <p:cNvSpPr txBox="1"/>
          <p:nvPr/>
        </p:nvSpPr>
        <p:spPr>
          <a:xfrm>
            <a:off x="3551405" y="237511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B87ED617-686B-42AD-8DA9-7140B1654820}"/>
              </a:ext>
            </a:extLst>
          </p:cNvPr>
          <p:cNvSpPr txBox="1"/>
          <p:nvPr/>
        </p:nvSpPr>
        <p:spPr>
          <a:xfrm>
            <a:off x="8261644" y="237511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21BE11A-E971-4B86-815B-94443693427B}"/>
              </a:ext>
            </a:extLst>
          </p:cNvPr>
          <p:cNvSpPr txBox="1"/>
          <p:nvPr/>
        </p:nvSpPr>
        <p:spPr>
          <a:xfrm>
            <a:off x="2067609" y="347579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DDF17A10-2AE8-4A17-AE83-2FD52D2DB4E3}"/>
              </a:ext>
            </a:extLst>
          </p:cNvPr>
          <p:cNvSpPr txBox="1"/>
          <p:nvPr/>
        </p:nvSpPr>
        <p:spPr>
          <a:xfrm>
            <a:off x="6688964" y="342900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7BCA177-A2B7-4FF3-AFD3-75D16B954E67}"/>
              </a:ext>
            </a:extLst>
          </p:cNvPr>
          <p:cNvSpPr/>
          <p:nvPr/>
        </p:nvSpPr>
        <p:spPr>
          <a:xfrm>
            <a:off x="505460" y="841079"/>
            <a:ext cx="1107392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三、组词。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色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en-US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井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样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拉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巴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en-US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讲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洋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位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E545A5F9-30D8-4840-9DC0-443C2202262E}"/>
              </a:ext>
            </a:extLst>
          </p:cNvPr>
          <p:cNvSpPr/>
          <p:nvPr/>
        </p:nvSpPr>
        <p:spPr>
          <a:xfrm>
            <a:off x="1367323" y="186715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夜色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7E16E15-EAC4-4A73-98E2-342211DCC992}"/>
              </a:ext>
            </a:extLst>
          </p:cNvPr>
          <p:cNvSpPr/>
          <p:nvPr/>
        </p:nvSpPr>
        <p:spPr>
          <a:xfrm>
            <a:off x="1367323" y="270147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泥巴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F8B5821-B1B3-4D40-B92C-409955312936}"/>
              </a:ext>
            </a:extLst>
          </p:cNvPr>
          <p:cNvSpPr/>
          <p:nvPr/>
        </p:nvSpPr>
        <p:spPr>
          <a:xfrm>
            <a:off x="3930485" y="1867151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水井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E7955D5-6E2A-411C-B01D-2D835BA0D973}"/>
              </a:ext>
            </a:extLst>
          </p:cNvPr>
          <p:cNvSpPr/>
          <p:nvPr/>
        </p:nvSpPr>
        <p:spPr>
          <a:xfrm>
            <a:off x="3930485" y="2701472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讲话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ECC36581-AF06-4532-80A9-59C83C3903B8}"/>
              </a:ext>
            </a:extLst>
          </p:cNvPr>
          <p:cNvSpPr/>
          <p:nvPr/>
        </p:nvSpPr>
        <p:spPr>
          <a:xfrm>
            <a:off x="6493647" y="186715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样子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ECF840B0-EE3D-4168-9688-710DD904CD34}"/>
              </a:ext>
            </a:extLst>
          </p:cNvPr>
          <p:cNvSpPr/>
          <p:nvPr/>
        </p:nvSpPr>
        <p:spPr>
          <a:xfrm>
            <a:off x="8909891" y="187620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拉手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E7E953ED-E28D-4551-924A-2F8552AA9D94}"/>
              </a:ext>
            </a:extLst>
          </p:cNvPr>
          <p:cNvSpPr/>
          <p:nvPr/>
        </p:nvSpPr>
        <p:spPr>
          <a:xfrm>
            <a:off x="6475541" y="270147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海洋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E5E58B7E-47D5-4A75-9935-5DBC19B3C77E}"/>
              </a:ext>
            </a:extLst>
          </p:cNvPr>
          <p:cNvSpPr/>
          <p:nvPr/>
        </p:nvSpPr>
        <p:spPr>
          <a:xfrm>
            <a:off x="8855569" y="270147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986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053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4296E7F-3ACB-47B4-B659-6C50CEDA397A}"/>
              </a:ext>
            </a:extLst>
          </p:cNvPr>
          <p:cNvSpPr/>
          <p:nvPr/>
        </p:nvSpPr>
        <p:spPr>
          <a:xfrm>
            <a:off x="505460" y="768653"/>
            <a:ext cx="10901906" cy="1042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四、选字填空。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9FC5CED-337B-4B73-9A60-855C0DB8C877}"/>
              </a:ext>
            </a:extLst>
          </p:cNvPr>
          <p:cNvSpPr/>
          <p:nvPr/>
        </p:nvSpPr>
        <p:spPr>
          <a:xfrm>
            <a:off x="3917131" y="2242410"/>
            <a:ext cx="7594783" cy="3257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晚上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,(          )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面到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都是黑的。</a:t>
            </a:r>
            <a:endParaRPr lang="en-US" altLang="zh-CN" sz="36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20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小东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和妈妈说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)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见。</a:t>
            </a:r>
            <a:endParaRPr lang="en-US" altLang="zh-CN" sz="3600" dirty="0">
              <a:solidFill>
                <a:srgbClr val="000000"/>
              </a:solidFill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20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王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长开心地</a:t>
            </a:r>
            <a:r>
              <a:rPr lang="en-US" altLang="zh-CN" sz="3600" dirty="0">
                <a:solidFill>
                  <a:srgbClr val="000000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了。</a:t>
            </a:r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3D3CAA6D-5B09-4B9D-A048-C7211D21A1A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624" r="7551" b="4010"/>
          <a:stretch/>
        </p:blipFill>
        <p:spPr>
          <a:xfrm>
            <a:off x="505460" y="2484908"/>
            <a:ext cx="2838833" cy="2999331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EBF4979-39C8-4EB6-B30F-AE772AB0CA5B}"/>
              </a:ext>
            </a:extLst>
          </p:cNvPr>
          <p:cNvSpPr/>
          <p:nvPr/>
        </p:nvSpPr>
        <p:spPr>
          <a:xfrm>
            <a:off x="5863369" y="266176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外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066E6E93-F46B-4241-8326-39FCF3007A95}"/>
              </a:ext>
            </a:extLst>
          </p:cNvPr>
          <p:cNvSpPr/>
          <p:nvPr/>
        </p:nvSpPr>
        <p:spPr>
          <a:xfrm>
            <a:off x="8298751" y="266176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1F19975D-D557-49ED-A0A4-695FB0953FF8}"/>
              </a:ext>
            </a:extLst>
          </p:cNvPr>
          <p:cNvSpPr/>
          <p:nvPr/>
        </p:nvSpPr>
        <p:spPr>
          <a:xfrm>
            <a:off x="5694574" y="375773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3D86742-8B63-4A7D-981B-16E69AB6F5DC}"/>
              </a:ext>
            </a:extLst>
          </p:cNvPr>
          <p:cNvSpPr/>
          <p:nvPr/>
        </p:nvSpPr>
        <p:spPr>
          <a:xfrm>
            <a:off x="9068295" y="375266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0A076E27-5FC7-48D9-96F6-787EF5AC78BC}"/>
              </a:ext>
            </a:extLst>
          </p:cNvPr>
          <p:cNvSpPr/>
          <p:nvPr/>
        </p:nvSpPr>
        <p:spPr>
          <a:xfrm>
            <a:off x="5294993" y="484863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BF91707-70E4-4E07-B1BD-AC27026C9E57}"/>
              </a:ext>
            </a:extLst>
          </p:cNvPr>
          <p:cNvSpPr/>
          <p:nvPr/>
        </p:nvSpPr>
        <p:spPr>
          <a:xfrm>
            <a:off x="8660381" y="484863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4296E7F-3ACB-47B4-B659-6C50CEDA397A}"/>
              </a:ext>
            </a:extLst>
          </p:cNvPr>
          <p:cNvSpPr/>
          <p:nvPr/>
        </p:nvSpPr>
        <p:spPr>
          <a:xfrm>
            <a:off x="505460" y="841079"/>
            <a:ext cx="10901906" cy="4365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五、补充句子。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妈妈一回家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就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看了又看。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NEU-H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从此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        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DB2DE41-F7B3-4310-AD87-882FF8AF2D75}"/>
              </a:ext>
            </a:extLst>
          </p:cNvPr>
          <p:cNvSpPr/>
          <p:nvPr/>
        </p:nvSpPr>
        <p:spPr>
          <a:xfrm>
            <a:off x="4455648" y="229102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开始做饭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7F72C-B096-4967-9A2D-6B535A54B98B}"/>
              </a:ext>
            </a:extLst>
          </p:cNvPr>
          <p:cNvSpPr/>
          <p:nvPr/>
        </p:nvSpPr>
        <p:spPr>
          <a:xfrm>
            <a:off x="1653632" y="3410894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我把这本书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02A1B79-2719-4C18-9BD9-D6B34A2BC493}"/>
              </a:ext>
            </a:extLst>
          </p:cNvPr>
          <p:cNvSpPr/>
          <p:nvPr/>
        </p:nvSpPr>
        <p:spPr>
          <a:xfrm>
            <a:off x="2891074" y="4496993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我再也不打人了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8992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243</Words>
  <Application>Microsoft Office PowerPoint</Application>
  <PresentationFormat>宽屏</PresentationFormat>
  <Paragraphs>59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方正大标宋简体</vt:lpstr>
      <vt:lpstr>Times New Roman</vt:lpstr>
      <vt:lpstr>方正黑体_GBK</vt:lpstr>
      <vt:lpstr>微软雅黑</vt:lpstr>
      <vt:lpstr>方正隶变_GBK</vt:lpstr>
      <vt:lpstr>NEU-HZ</vt:lpstr>
      <vt:lpstr>Wingdings</vt:lpstr>
      <vt:lpstr>汉仪雅酷黑 95W</vt:lpstr>
      <vt:lpstr>方正楷体_GBK</vt:lpstr>
      <vt:lpstr>楷体</vt:lpstr>
      <vt:lpstr>方正小标宋_GBK</vt:lpstr>
      <vt:lpstr>华文宋体</vt:lpstr>
      <vt:lpstr>Calibri</vt:lpstr>
      <vt:lpstr>方正仿宋_GBK</vt:lpstr>
      <vt:lpstr>NEU-BZ</vt:lpstr>
      <vt:lpstr>方正大标宋_GBK</vt:lpstr>
      <vt:lpstr>Arial</vt:lpstr>
      <vt:lpstr>NEU-XT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245</cp:revision>
  <dcterms:created xsi:type="dcterms:W3CDTF">2019-06-19T02:08:00Z</dcterms:created>
  <dcterms:modified xsi:type="dcterms:W3CDTF">2026-03-12T03:17:42Z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