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11" r:id="rId6"/>
    <p:sldId id="506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仿宋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NEU-XT" panose="02020503000000020003" pitchFamily="18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HZ" panose="02010600010101010101" pitchFamily="2" charset="-122"/>
      <p:regular r:id="rId25"/>
      <p:italic r:id="rId26"/>
    </p:embeddedFont>
    <p:embeddedFont>
      <p:font typeface="方正楷体_GBK" panose="03000509000000000000" pitchFamily="65" charset="-122"/>
      <p:regular r:id="rId27"/>
    </p:embeddedFont>
    <p:embeddedFont>
      <p:font typeface="方正隶变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44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浪花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58949E0-478B-4232-957C-18DFD0E06A80}"/>
              </a:ext>
            </a:extLst>
          </p:cNvPr>
          <p:cNvSpPr/>
          <p:nvPr/>
        </p:nvSpPr>
        <p:spPr>
          <a:xfrm>
            <a:off x="505460" y="921797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写字词。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DF3C67B-F151-4468-B0F2-2C87841A2A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1" y="1812504"/>
            <a:ext cx="8882984" cy="3776088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858F5F90-D61D-4798-B2F9-8707693A29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743195"/>
              </p:ext>
            </p:extLst>
          </p:nvPr>
        </p:nvGraphicFramePr>
        <p:xfrm>
          <a:off x="751085" y="248172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生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气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C2AF35B3-EB82-488F-9945-5B043E14EA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002906"/>
              </p:ext>
            </p:extLst>
          </p:nvPr>
        </p:nvGraphicFramePr>
        <p:xfrm>
          <a:off x="3923433" y="249077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宝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贝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6D0FC4AE-D6AB-45FF-9861-A20103A0C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312829"/>
              </p:ext>
            </p:extLst>
          </p:nvPr>
        </p:nvGraphicFramePr>
        <p:xfrm>
          <a:off x="7086728" y="248172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眼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泪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B7DBC81F-D1A6-443C-B5B7-6D687794AE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906831"/>
              </p:ext>
            </p:extLst>
          </p:nvPr>
        </p:nvGraphicFramePr>
        <p:xfrm>
          <a:off x="751085" y="439200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眼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睛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00FEEF3C-5BA8-4B32-810A-C8AE04C10B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393162"/>
              </p:ext>
            </p:extLst>
          </p:nvPr>
        </p:nvGraphicFramePr>
        <p:xfrm>
          <a:off x="3923433" y="4401054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它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们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1321" y="3700548"/>
            <a:ext cx="2507124" cy="1805923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xmlns="" id="{00FEEF3C-5BA8-4B32-810A-C8AE04C10B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81537"/>
              </p:ext>
            </p:extLst>
          </p:nvPr>
        </p:nvGraphicFramePr>
        <p:xfrm>
          <a:off x="7102310" y="438955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女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娃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71373D0-C9A2-4083-A99C-3DCD4FC3BB41}"/>
              </a:ext>
            </a:extLst>
          </p:cNvPr>
          <p:cNvSpPr/>
          <p:nvPr/>
        </p:nvSpPr>
        <p:spPr>
          <a:xfrm>
            <a:off x="505459" y="841079"/>
            <a:ext cx="11006455" cy="3330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二、给下列生字写上音序。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5114882-BEEE-4CE0-B58F-D7D8DC61D4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871" y="2019837"/>
            <a:ext cx="11006455" cy="149454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42C1078-6632-4A9E-9619-32E60F6F5BA2}"/>
              </a:ext>
            </a:extLst>
          </p:cNvPr>
          <p:cNvSpPr/>
          <p:nvPr/>
        </p:nvSpPr>
        <p:spPr>
          <a:xfrm>
            <a:off x="886967" y="2120776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6EBC748-7CAC-4F44-AB9E-9C7723D186CA}"/>
              </a:ext>
            </a:extLst>
          </p:cNvPr>
          <p:cNvSpPr/>
          <p:nvPr/>
        </p:nvSpPr>
        <p:spPr>
          <a:xfrm>
            <a:off x="2734640" y="2143796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7EE2CFE-A270-40D0-891A-1CAFED3B3460}"/>
              </a:ext>
            </a:extLst>
          </p:cNvPr>
          <p:cNvSpPr/>
          <p:nvPr/>
        </p:nvSpPr>
        <p:spPr>
          <a:xfrm>
            <a:off x="4665287" y="2143796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Q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E29FB52-CB2E-43EA-985F-DE5D52C7EDE0}"/>
              </a:ext>
            </a:extLst>
          </p:cNvPr>
          <p:cNvSpPr/>
          <p:nvPr/>
        </p:nvSpPr>
        <p:spPr>
          <a:xfrm>
            <a:off x="6606499" y="216190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B6567E6-DFEF-4F8C-B88B-42DC3E25C959}"/>
              </a:ext>
            </a:extLst>
          </p:cNvPr>
          <p:cNvSpPr/>
          <p:nvPr/>
        </p:nvSpPr>
        <p:spPr>
          <a:xfrm>
            <a:off x="8522063" y="2196480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D3CFF57-933B-4789-961E-8645D69C7F9E}"/>
              </a:ext>
            </a:extLst>
          </p:cNvPr>
          <p:cNvSpPr/>
          <p:nvPr/>
        </p:nvSpPr>
        <p:spPr>
          <a:xfrm>
            <a:off x="10308619" y="21619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71373D0-C9A2-4083-A99C-3DCD4FC3BB41}"/>
              </a:ext>
            </a:extLst>
          </p:cNvPr>
          <p:cNvSpPr/>
          <p:nvPr/>
        </p:nvSpPr>
        <p:spPr>
          <a:xfrm>
            <a:off x="505459" y="841079"/>
            <a:ext cx="11006455" cy="3259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像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泪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贝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气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象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目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见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汽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8A28430-06F7-4F9B-A4F7-8200D666EC1E}"/>
              </a:ext>
            </a:extLst>
          </p:cNvPr>
          <p:cNvSpPr/>
          <p:nvPr/>
        </p:nvSpPr>
        <p:spPr>
          <a:xfrm>
            <a:off x="1408271" y="238155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9CBB77F-79D0-404D-B68D-24967EB56A4C}"/>
              </a:ext>
            </a:extLst>
          </p:cNvPr>
          <p:cNvSpPr/>
          <p:nvPr/>
        </p:nvSpPr>
        <p:spPr>
          <a:xfrm>
            <a:off x="1408271" y="343714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081C170-AA52-4925-9B10-26E5F75565C3}"/>
              </a:ext>
            </a:extLst>
          </p:cNvPr>
          <p:cNvSpPr/>
          <p:nvPr/>
        </p:nvSpPr>
        <p:spPr>
          <a:xfrm>
            <a:off x="4066287" y="23453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泪水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504E003-1587-4F89-8A40-F3ED27A83C4E}"/>
              </a:ext>
            </a:extLst>
          </p:cNvPr>
          <p:cNvSpPr/>
          <p:nvPr/>
        </p:nvSpPr>
        <p:spPr>
          <a:xfrm>
            <a:off x="4048181" y="34541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目光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F6D0564-8DF1-4741-BDCD-168BFCD23F9B}"/>
              </a:ext>
            </a:extLst>
          </p:cNvPr>
          <p:cNvSpPr/>
          <p:nvPr/>
        </p:nvSpPr>
        <p:spPr>
          <a:xfrm>
            <a:off x="6653945" y="23453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宝贝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127E896-C963-4EE5-988F-2E367E2172AD}"/>
              </a:ext>
            </a:extLst>
          </p:cNvPr>
          <p:cNvSpPr/>
          <p:nvPr/>
        </p:nvSpPr>
        <p:spPr>
          <a:xfrm>
            <a:off x="6644892" y="34541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看见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E4B90D0-BA02-4CCC-8614-748E3BE4B8E7}"/>
              </a:ext>
            </a:extLst>
          </p:cNvPr>
          <p:cNvSpPr/>
          <p:nvPr/>
        </p:nvSpPr>
        <p:spPr>
          <a:xfrm>
            <a:off x="9326350" y="23453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生气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BC0D979-25C2-47A3-AEE4-3E0A96B2CF51}"/>
              </a:ext>
            </a:extLst>
          </p:cNvPr>
          <p:cNvSpPr/>
          <p:nvPr/>
        </p:nvSpPr>
        <p:spPr>
          <a:xfrm>
            <a:off x="9326350" y="34760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汽水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085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71373D0-C9A2-4083-A99C-3DCD4FC3BB41}"/>
              </a:ext>
            </a:extLst>
          </p:cNvPr>
          <p:cNvSpPr/>
          <p:nvPr/>
        </p:nvSpPr>
        <p:spPr>
          <a:xfrm>
            <a:off x="505459" y="841079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哗哗哗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唱着笑着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0556E8C-668D-4258-B626-CAEDE6C303AF}"/>
              </a:ext>
            </a:extLst>
          </p:cNvPr>
          <p:cNvSpPr/>
          <p:nvPr/>
        </p:nvSpPr>
        <p:spPr>
          <a:xfrm>
            <a:off x="3581957" y="176667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沙沙沙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84D8C97-78D3-45AD-A8FF-7F3FFB6A9356}"/>
              </a:ext>
            </a:extLst>
          </p:cNvPr>
          <p:cNvSpPr/>
          <p:nvPr/>
        </p:nvSpPr>
        <p:spPr>
          <a:xfrm>
            <a:off x="6370426" y="177007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呼呼呼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CC73F8C-F8A0-495D-8E15-F39E739602ED}"/>
              </a:ext>
            </a:extLst>
          </p:cNvPr>
          <p:cNvSpPr/>
          <p:nvPr/>
        </p:nvSpPr>
        <p:spPr>
          <a:xfrm>
            <a:off x="3432605" y="261812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飞着叫着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86EFB65-9649-4357-848A-84BDFAB1C4CD}"/>
              </a:ext>
            </a:extLst>
          </p:cNvPr>
          <p:cNvSpPr/>
          <p:nvPr/>
        </p:nvSpPr>
        <p:spPr>
          <a:xfrm>
            <a:off x="6139593" y="259644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看着走着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749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95223" y="861094"/>
            <a:ext cx="107830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把句子补充完整。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浪花就像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淘气的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小娃娃。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蝉儿就像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音乐家。</a:t>
            </a: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小狗就像</a:t>
            </a:r>
            <a:r>
              <a:rPr lang="en-US" altLang="zh-CN" sz="3600" dirty="0" smtClean="0">
                <a:latin typeface="方正楷体_GBK" panose="03000509000000000000" pitchFamily="65" charset="-122"/>
                <a:cs typeface="Times New Roman" panose="02020603050405020304" pitchFamily="18" charset="0"/>
              </a:rPr>
              <a:t>(     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小卫士。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3482370" y="350265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欢快的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21985" y="456211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忠诚的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240</Words>
  <Application>Microsoft Office PowerPoint</Application>
  <PresentationFormat>宽屏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NEU-BZ</vt:lpstr>
      <vt:lpstr>方正大标宋_GBK</vt:lpstr>
      <vt:lpstr>Calibri</vt:lpstr>
      <vt:lpstr>方正仿宋_GBK</vt:lpstr>
      <vt:lpstr>方正小标宋_GBK</vt:lpstr>
      <vt:lpstr>Arial</vt:lpstr>
      <vt:lpstr>方正大标宋简体</vt:lpstr>
      <vt:lpstr>汉仪雅酷黑 95W</vt:lpstr>
      <vt:lpstr>Times New Roman</vt:lpstr>
      <vt:lpstr>方正黑体_GBK</vt:lpstr>
      <vt:lpstr>NEU-XT</vt:lpstr>
      <vt:lpstr>微软雅黑</vt:lpstr>
      <vt:lpstr>NEU-HZ</vt:lpstr>
      <vt:lpstr>方正楷体_GBK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254</cp:revision>
  <dcterms:created xsi:type="dcterms:W3CDTF">2019-06-19T02:08:00Z</dcterms:created>
  <dcterms:modified xsi:type="dcterms:W3CDTF">2026-03-21T07:03:05Z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