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简体" panose="02010600030101010101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楷体_GBK" panose="03000509000000000000" pitchFamily="65" charset="-122"/>
      <p:regular r:id="rId19"/>
    </p:embeddedFont>
    <p:embeddedFont>
      <p:font typeface="NEU-XT" panose="02020503000000020003" pitchFamily="18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春夏秋冬</a:t>
            </a:r>
            <a:r>
              <a:rPr lang="zh-CN" altLang="zh-CN" sz="60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(</a:t>
            </a: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70365"/>
            <a:ext cx="4467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en-US" sz="3600"/>
          </a:p>
        </p:txBody>
      </p:sp>
      <p:grpSp>
        <p:nvGrpSpPr>
          <p:cNvPr id="6" name="组合 5"/>
          <p:cNvGrpSpPr/>
          <p:nvPr/>
        </p:nvGrpSpPr>
        <p:grpSpPr>
          <a:xfrm>
            <a:off x="550499" y="1891803"/>
            <a:ext cx="11165953" cy="1865792"/>
            <a:chOff x="550499" y="1663195"/>
            <a:chExt cx="11165953" cy="186579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499" y="1711323"/>
              <a:ext cx="5294941" cy="1763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537" y="1663195"/>
              <a:ext cx="5415915" cy="18657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347306"/>
              </p:ext>
            </p:extLst>
          </p:nvPr>
        </p:nvGraphicFramePr>
        <p:xfrm>
          <a:off x="628871" y="2545403"/>
          <a:ext cx="2204864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553056"/>
              </p:ext>
            </p:extLst>
          </p:nvPr>
        </p:nvGraphicFramePr>
        <p:xfrm>
          <a:off x="3560685" y="2543894"/>
          <a:ext cx="2204864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冬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天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005491"/>
              </p:ext>
            </p:extLst>
          </p:nvPr>
        </p:nvGraphicFramePr>
        <p:xfrm>
          <a:off x="6430633" y="2552946"/>
          <a:ext cx="2204864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飞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入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945587"/>
              </p:ext>
            </p:extLst>
          </p:nvPr>
        </p:nvGraphicFramePr>
        <p:xfrm>
          <a:off x="9361369" y="2564007"/>
          <a:ext cx="2204864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505461" y="91315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913160"/>
            <a:ext cx="112523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二、比一比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选字填空。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人入八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  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们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出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进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冬东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西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方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季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7876" y="23639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7875" y="3519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9669" y="23639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4041" y="3519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00374" y="23639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04748" y="23639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1306" y="34847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57924" y="34847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260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" name="image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64307" y="1863123"/>
            <a:ext cx="2833182" cy="21613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975093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三、看图片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5" y="1967207"/>
            <a:ext cx="3073799" cy="2161318"/>
          </a:xfrm>
          <a:prstGeom prst="rect">
            <a:avLst/>
          </a:prstGeom>
        </p:spPr>
      </p:pic>
      <p:pic>
        <p:nvPicPr>
          <p:cNvPr id="9" name="image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09152" y="1967207"/>
            <a:ext cx="2977213" cy="216131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23" y="4163176"/>
            <a:ext cx="3197477" cy="1214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291" y="4141439"/>
            <a:ext cx="2493574" cy="12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164" y="4113612"/>
            <a:ext cx="2378557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111504"/>
              </p:ext>
            </p:extLst>
          </p:nvPr>
        </p:nvGraphicFramePr>
        <p:xfrm>
          <a:off x="809941" y="4202189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15073"/>
              </p:ext>
            </p:extLst>
          </p:nvPr>
        </p:nvGraphicFramePr>
        <p:xfrm>
          <a:off x="2721299" y="4220087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399680"/>
              </p:ext>
            </p:extLst>
          </p:nvPr>
        </p:nvGraphicFramePr>
        <p:xfrm>
          <a:off x="5807022" y="4223422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014363"/>
              </p:ext>
            </p:extLst>
          </p:nvPr>
        </p:nvGraphicFramePr>
        <p:xfrm>
          <a:off x="9383141" y="4203762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入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2875"/>
            <a:ext cx="106936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四、读拼音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写偏旁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再写字组词。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                        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偏旁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ea typeface="NEU-BZ"/>
                <a:cs typeface="Times New Roman"/>
              </a:rPr>
              <a:t>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组词</a:t>
            </a:r>
            <a:endParaRPr lang="zh-CN" altLang="en-US" sz="3600"/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5908" y="1989454"/>
            <a:ext cx="4006699" cy="2356209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5649362" y="2936662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7232210" y="2943454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088917"/>
              </p:ext>
            </p:extLst>
          </p:nvPr>
        </p:nvGraphicFramePr>
        <p:xfrm>
          <a:off x="7314736" y="3026812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雪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82" t="30085"/>
          <a:stretch/>
        </p:blipFill>
        <p:spPr bwMode="auto">
          <a:xfrm>
            <a:off x="8827129" y="2943454"/>
            <a:ext cx="2443564" cy="130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3353"/>
              </p:ext>
            </p:extLst>
          </p:nvPr>
        </p:nvGraphicFramePr>
        <p:xfrm>
          <a:off x="8928373" y="3048647"/>
          <a:ext cx="2204864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24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下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雪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615" y="3217594"/>
            <a:ext cx="720519" cy="732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0273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五、填一填。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池草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　　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)(       )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林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鱼出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8305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49668" y="18305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6288" y="18401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3962" y="26622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260" y="26536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1231" y="26722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186</Words>
  <Application>Microsoft Office PowerPoint</Application>
  <PresentationFormat>宽屏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NEU-XT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244</cp:revision>
  <dcterms:created xsi:type="dcterms:W3CDTF">2019-06-19T02:08:00Z</dcterms:created>
  <dcterms:modified xsi:type="dcterms:W3CDTF">2026-02-27T03:18:09Z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