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5" r:id="rId5"/>
    <p:sldId id="511" r:id="rId6"/>
    <p:sldId id="427" r:id="rId7"/>
  </p:sldIdLst>
  <p:sldSz cx="12192000" cy="6858000"/>
  <p:notesSz cx="6858000" cy="9144000"/>
  <p:embeddedFontLst>
    <p:embeddedFont>
      <p:font typeface="方正大标宋简体" panose="02010600030101010101" charset="-122"/>
      <p:regular r:id="rId8"/>
    </p:embeddedFont>
    <p:embeddedFont>
      <p:font typeface="方正黑体_GBK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  <p:embeddedFont>
      <p:font typeface="方正隶变_GBK" panose="03000509000000000000" pitchFamily="65" charset="-122"/>
      <p:regular r:id="rId12"/>
    </p:embeddedFont>
    <p:embeddedFont>
      <p:font typeface="NEU-HZ" panose="02010600010101010101" pitchFamily="2" charset="-122"/>
      <p:regular r:id="rId13"/>
      <p:italic r:id="rId14"/>
    </p:embeddedFont>
    <p:embeddedFont>
      <p:font typeface="方正楷体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华文宋体" panose="02010600030101010101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仿宋_GBK" panose="03000509000000000000" pitchFamily="65" charset="-122"/>
      <p:regular r:id="rId22"/>
    </p:embeddedFont>
    <p:embeddedFont>
      <p:font typeface="方正大标宋_GBK" panose="03000509000000000000" pitchFamily="65" charset="-122"/>
      <p:regular r:id="rId23"/>
    </p:embeddedFont>
    <p:embeddedFont>
      <p:font typeface="NEU-BZ" panose="02010600010101010101" pitchFamily="2" charset="-122"/>
      <p:regular r:id="rId24"/>
      <p:bold r:id="rId25"/>
      <p:italic r:id="rId26"/>
      <p:boldItalic r:id="rId27"/>
    </p:embeddedFont>
    <p:embeddedFont>
      <p:font typeface="NEU-XT" panose="02020503000000020003" pitchFamily="18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树和喜鹊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E871969-C1CF-45EC-9E69-581B7D730700}"/>
              </a:ext>
            </a:extLst>
          </p:cNvPr>
          <p:cNvSpPr/>
          <p:nvPr/>
        </p:nvSpPr>
        <p:spPr>
          <a:xfrm>
            <a:off x="505460" y="855874"/>
            <a:ext cx="11006454" cy="1668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2EAF4DA-CC39-4B36-B49D-9B948BA3D2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352" y="1842483"/>
            <a:ext cx="10668161" cy="249117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2C653C7-986F-487F-AE1F-A8F1321EF3F6}"/>
              </a:ext>
            </a:extLst>
          </p:cNvPr>
          <p:cNvCxnSpPr>
            <a:cxnSpLocks/>
          </p:cNvCxnSpPr>
          <p:nvPr/>
        </p:nvCxnSpPr>
        <p:spPr>
          <a:xfrm>
            <a:off x="2129346" y="2372612"/>
            <a:ext cx="2143890" cy="1601859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EE04897F-E7A6-45DE-9FB2-FF6B20584CA5}"/>
              </a:ext>
            </a:extLst>
          </p:cNvPr>
          <p:cNvCxnSpPr>
            <a:cxnSpLocks/>
          </p:cNvCxnSpPr>
          <p:nvPr/>
        </p:nvCxnSpPr>
        <p:spPr>
          <a:xfrm flipV="1">
            <a:off x="1683945" y="2372612"/>
            <a:ext cx="2694834" cy="815296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26386223-EDF7-442F-9BBF-71E6363B1A17}"/>
              </a:ext>
            </a:extLst>
          </p:cNvPr>
          <p:cNvCxnSpPr>
            <a:cxnSpLocks/>
          </p:cNvCxnSpPr>
          <p:nvPr/>
        </p:nvCxnSpPr>
        <p:spPr>
          <a:xfrm flipV="1">
            <a:off x="2333940" y="3187908"/>
            <a:ext cx="1939296" cy="859492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E696432F-34D3-4D22-9E4D-BB1BC68559A6}"/>
              </a:ext>
            </a:extLst>
          </p:cNvPr>
          <p:cNvCxnSpPr>
            <a:cxnSpLocks/>
          </p:cNvCxnSpPr>
          <p:nvPr/>
        </p:nvCxnSpPr>
        <p:spPr>
          <a:xfrm>
            <a:off x="7965815" y="2414915"/>
            <a:ext cx="2472831" cy="1559556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EFBA485F-9721-49AE-9302-89387520F766}"/>
              </a:ext>
            </a:extLst>
          </p:cNvPr>
          <p:cNvCxnSpPr>
            <a:cxnSpLocks/>
          </p:cNvCxnSpPr>
          <p:nvPr/>
        </p:nvCxnSpPr>
        <p:spPr>
          <a:xfrm flipV="1">
            <a:off x="8943660" y="2372612"/>
            <a:ext cx="1494986" cy="898642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4B5D8F52-2C6E-4B97-B3BA-A52D35AD14AB}"/>
              </a:ext>
            </a:extLst>
          </p:cNvPr>
          <p:cNvCxnSpPr>
            <a:cxnSpLocks/>
          </p:cNvCxnSpPr>
          <p:nvPr/>
        </p:nvCxnSpPr>
        <p:spPr>
          <a:xfrm flipV="1">
            <a:off x="8213275" y="3187908"/>
            <a:ext cx="2116729" cy="859492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E871969-C1CF-45EC-9E69-581B7D730700}"/>
              </a:ext>
            </a:extLst>
          </p:cNvPr>
          <p:cNvSpPr/>
          <p:nvPr/>
        </p:nvSpPr>
        <p:spPr>
          <a:xfrm>
            <a:off x="505459" y="855874"/>
            <a:ext cx="10820425" cy="4988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二、选择正确的拼音填空。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zhī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zhǐ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洞里只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有一只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山鸡。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zhǒng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zhòng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农民们在田里种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下了各种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蔬菜种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子。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FFA0069-A6E1-409C-A276-27EB6D07876E}"/>
              </a:ext>
            </a:extLst>
          </p:cNvPr>
          <p:cNvSpPr/>
          <p:nvPr/>
        </p:nvSpPr>
        <p:spPr>
          <a:xfrm>
            <a:off x="2951178" y="2694602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zhǐ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213E997-96D8-4E7D-B4F7-FD003379E105}"/>
              </a:ext>
            </a:extLst>
          </p:cNvPr>
          <p:cNvSpPr/>
          <p:nvPr/>
        </p:nvSpPr>
        <p:spPr>
          <a:xfrm>
            <a:off x="6438985" y="2703655"/>
            <a:ext cx="853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zhī</a:t>
            </a:r>
            <a:r>
              <a:rPr lang="en-US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34F04CA-3ACF-4487-BBC8-0F3125BEAFBD}"/>
              </a:ext>
            </a:extLst>
          </p:cNvPr>
          <p:cNvSpPr/>
          <p:nvPr/>
        </p:nvSpPr>
        <p:spPr>
          <a:xfrm>
            <a:off x="4488719" y="4318998"/>
            <a:ext cx="1519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zhòng</a:t>
            </a:r>
            <a:r>
              <a:rPr lang="en-US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4BB5B28-0B9C-4863-8103-E3A7474B9B70}"/>
              </a:ext>
            </a:extLst>
          </p:cNvPr>
          <p:cNvSpPr/>
          <p:nvPr/>
        </p:nvSpPr>
        <p:spPr>
          <a:xfrm>
            <a:off x="8471979" y="4355210"/>
            <a:ext cx="1519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zhǒng</a:t>
            </a:r>
            <a:r>
              <a:rPr lang="en-US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E7A50E2-17BB-4EA8-9556-088B90D29BA2}"/>
              </a:ext>
            </a:extLst>
          </p:cNvPr>
          <p:cNvSpPr/>
          <p:nvPr/>
        </p:nvSpPr>
        <p:spPr>
          <a:xfrm>
            <a:off x="1535406" y="5152502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zhǒng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FC542DA-87C6-4483-8CD1-1F907BB03145}"/>
              </a:ext>
            </a:extLst>
          </p:cNvPr>
          <p:cNvSpPr txBox="1"/>
          <p:nvPr/>
        </p:nvSpPr>
        <p:spPr>
          <a:xfrm>
            <a:off x="1783659" y="2945218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A5F0E55-7D39-4541-BFFB-D38C2670C93D}"/>
              </a:ext>
            </a:extLst>
          </p:cNvPr>
          <p:cNvSpPr txBox="1"/>
          <p:nvPr/>
        </p:nvSpPr>
        <p:spPr>
          <a:xfrm>
            <a:off x="5214031" y="2936165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DF87C61-3FB8-4E2B-9073-AD5878754436}"/>
              </a:ext>
            </a:extLst>
          </p:cNvPr>
          <p:cNvSpPr txBox="1"/>
          <p:nvPr/>
        </p:nvSpPr>
        <p:spPr>
          <a:xfrm>
            <a:off x="3631656" y="4645782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115C395-3580-469B-B8DD-CFB6E243F2FD}"/>
              </a:ext>
            </a:extLst>
          </p:cNvPr>
          <p:cNvSpPr txBox="1"/>
          <p:nvPr/>
        </p:nvSpPr>
        <p:spPr>
          <a:xfrm>
            <a:off x="7515695" y="4627676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3D41CAA-35F3-424D-A987-F841A3CC41AD}"/>
              </a:ext>
            </a:extLst>
          </p:cNvPr>
          <p:cNvSpPr txBox="1"/>
          <p:nvPr/>
        </p:nvSpPr>
        <p:spPr>
          <a:xfrm>
            <a:off x="510961" y="5428622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847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23A82F-3524-462D-BE70-C16FB18C667B}"/>
              </a:ext>
            </a:extLst>
          </p:cNvPr>
          <p:cNvSpPr/>
          <p:nvPr/>
        </p:nvSpPr>
        <p:spPr>
          <a:xfrm>
            <a:off x="505459" y="855876"/>
            <a:ext cx="11363633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写一写。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好多好多的树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好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好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u="sng" dirty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u="sng" dirty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好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好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安安静静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AABB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式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火红火红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ABAB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式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7B6EB2F-51CA-4F3D-9940-F05CC3737D32}"/>
              </a:ext>
            </a:extLst>
          </p:cNvPr>
          <p:cNvSpPr/>
          <p:nvPr/>
        </p:nvSpPr>
        <p:spPr>
          <a:xfrm>
            <a:off x="1671614" y="26350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C385B45-C70E-48D9-9DA0-882C7FE6A12B}"/>
              </a:ext>
            </a:extLst>
          </p:cNvPr>
          <p:cNvSpPr/>
          <p:nvPr/>
        </p:nvSpPr>
        <p:spPr>
          <a:xfrm>
            <a:off x="4088889" y="26441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4DFB321-533E-4958-9F4F-99259DFE5718}"/>
              </a:ext>
            </a:extLst>
          </p:cNvPr>
          <p:cNvSpPr/>
          <p:nvPr/>
        </p:nvSpPr>
        <p:spPr>
          <a:xfrm>
            <a:off x="6297935" y="26441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3ADA4CE-8C57-4183-AE61-3FAFCE9B5C57}"/>
              </a:ext>
            </a:extLst>
          </p:cNvPr>
          <p:cNvSpPr/>
          <p:nvPr/>
        </p:nvSpPr>
        <p:spPr>
          <a:xfrm>
            <a:off x="1662560" y="34199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BD6CD14-DE24-489E-9931-8B87890A9B12}"/>
              </a:ext>
            </a:extLst>
          </p:cNvPr>
          <p:cNvSpPr/>
          <p:nvPr/>
        </p:nvSpPr>
        <p:spPr>
          <a:xfrm>
            <a:off x="4088888" y="34289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6AB9358-5D5F-457B-B003-7E1F6AE55C5C}"/>
              </a:ext>
            </a:extLst>
          </p:cNvPr>
          <p:cNvSpPr/>
          <p:nvPr/>
        </p:nvSpPr>
        <p:spPr>
          <a:xfrm>
            <a:off x="6297934" y="34199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0C92E9F-3DE7-4236-BC9C-81280D4B894F}"/>
              </a:ext>
            </a:extLst>
          </p:cNvPr>
          <p:cNvSpPr/>
          <p:nvPr/>
        </p:nvSpPr>
        <p:spPr>
          <a:xfrm>
            <a:off x="5080337" y="422951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大大小小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B41339E-9919-46EC-B789-CF0D917C2664}"/>
              </a:ext>
            </a:extLst>
          </p:cNvPr>
          <p:cNvSpPr/>
          <p:nvPr/>
        </p:nvSpPr>
        <p:spPr>
          <a:xfrm>
            <a:off x="8330531" y="422951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平平安安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54C19D2-B520-42CB-8A9C-2B6A2E2B0180}"/>
              </a:ext>
            </a:extLst>
          </p:cNvPr>
          <p:cNvSpPr/>
          <p:nvPr/>
        </p:nvSpPr>
        <p:spPr>
          <a:xfrm>
            <a:off x="5171612" y="504123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雪白雪白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A18E2A7-11F7-4F67-BAB3-AA91A2AF3286}"/>
              </a:ext>
            </a:extLst>
          </p:cNvPr>
          <p:cNvSpPr/>
          <p:nvPr/>
        </p:nvSpPr>
        <p:spPr>
          <a:xfrm>
            <a:off x="8448226" y="505933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碧绿碧绿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23A82F-3524-462D-BE70-C16FB18C667B}"/>
              </a:ext>
            </a:extLst>
          </p:cNvPr>
          <p:cNvSpPr/>
          <p:nvPr/>
        </p:nvSpPr>
        <p:spPr>
          <a:xfrm>
            <a:off x="505459" y="855876"/>
            <a:ext cx="1136363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四、补充句子。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我很开心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小明也很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我有了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东东也有了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有了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也有了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600" u="sng" dirty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352569D-78D1-4198-A0BF-A93AD1A36F74}"/>
              </a:ext>
            </a:extLst>
          </p:cNvPr>
          <p:cNvSpPr/>
          <p:nvPr/>
        </p:nvSpPr>
        <p:spPr>
          <a:xfrm>
            <a:off x="5297559" y="182838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7BCFD89-F711-422B-AE18-187A7080F9DA}"/>
              </a:ext>
            </a:extLst>
          </p:cNvPr>
          <p:cNvSpPr/>
          <p:nvPr/>
        </p:nvSpPr>
        <p:spPr>
          <a:xfrm>
            <a:off x="2709100" y="2632135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新书包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A946162-F920-4A9D-8516-77874133054C}"/>
              </a:ext>
            </a:extLst>
          </p:cNvPr>
          <p:cNvSpPr/>
          <p:nvPr/>
        </p:nvSpPr>
        <p:spPr>
          <a:xfrm>
            <a:off x="7289096" y="2624587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新书包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D6DD02E-5EDA-494D-A298-86D8A770711F}"/>
              </a:ext>
            </a:extLst>
          </p:cNvPr>
          <p:cNvSpPr/>
          <p:nvPr/>
        </p:nvSpPr>
        <p:spPr>
          <a:xfrm>
            <a:off x="1265873" y="34730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90D28FF-EEF3-4F94-A40A-24EE08235625}"/>
              </a:ext>
            </a:extLst>
          </p:cNvPr>
          <p:cNvSpPr/>
          <p:nvPr/>
        </p:nvSpPr>
        <p:spPr>
          <a:xfrm>
            <a:off x="4283570" y="34891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新书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07236DF-DD8B-449B-ACCF-087F24CD2CCA}"/>
              </a:ext>
            </a:extLst>
          </p:cNvPr>
          <p:cNvSpPr/>
          <p:nvPr/>
        </p:nvSpPr>
        <p:spPr>
          <a:xfrm>
            <a:off x="6558037" y="34730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ABC68F9-B1E4-4DD3-9CD9-E72CB50CA265}"/>
              </a:ext>
            </a:extLst>
          </p:cNvPr>
          <p:cNvSpPr/>
          <p:nvPr/>
        </p:nvSpPr>
        <p:spPr>
          <a:xfrm>
            <a:off x="9575734" y="347304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新</a:t>
            </a:r>
            <a:r>
              <a:rPr lang="zh-CN" altLang="zh-CN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656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176</Words>
  <Application>Microsoft Office PowerPoint</Application>
  <PresentationFormat>宽屏</PresentationFormat>
  <Paragraphs>61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方正大标宋简体</vt:lpstr>
      <vt:lpstr>Times New Roman</vt:lpstr>
      <vt:lpstr>方正黑体_GBK</vt:lpstr>
      <vt:lpstr>微软雅黑</vt:lpstr>
      <vt:lpstr>方正隶变_GBK</vt:lpstr>
      <vt:lpstr>NEU-HZ</vt:lpstr>
      <vt:lpstr>Wingdings</vt:lpstr>
      <vt:lpstr>汉仪雅酷黑 95W</vt:lpstr>
      <vt:lpstr>方正楷体_GBK</vt:lpstr>
      <vt:lpstr>方正小标宋_GBK</vt:lpstr>
      <vt:lpstr>华文宋体</vt:lpstr>
      <vt:lpstr>Calibri</vt:lpstr>
      <vt:lpstr>方正仿宋_GBK</vt:lpstr>
      <vt:lpstr>方正大标宋_GBK</vt:lpstr>
      <vt:lpstr>NEU-BZ</vt:lpstr>
      <vt:lpstr>Arial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246</cp:revision>
  <dcterms:created xsi:type="dcterms:W3CDTF">2019-06-19T02:08:00Z</dcterms:created>
  <dcterms:modified xsi:type="dcterms:W3CDTF">2026-03-12T02:43:32Z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