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10" r:id="rId5"/>
    <p:sldId id="427" r:id="rId6"/>
  </p:sldIdLst>
  <p:sldSz cx="12192000" cy="6858000"/>
  <p:notesSz cx="6858000" cy="9144000"/>
  <p:embeddedFontLst>
    <p:embeddedFont>
      <p:font typeface="方正大标宋简体" panose="02010600030101010101" charset="-122"/>
      <p:regular r:id="rId7"/>
    </p:embeddedFont>
    <p:embeddedFont>
      <p:font typeface="方正黑体_GBK" panose="03000509000000000000" pitchFamily="65" charset="-122"/>
      <p:regular r:id="rId8"/>
    </p:embeddedFont>
    <p:embeddedFont>
      <p:font typeface="微软雅黑" panose="020B0503020204020204" pitchFamily="34" charset="-122"/>
      <p:regular r:id="rId9"/>
      <p:bold r:id="rId10"/>
    </p:embeddedFont>
    <p:embeddedFont>
      <p:font typeface="方正隶变_GBK" panose="03000509000000000000" pitchFamily="65" charset="-122"/>
      <p:regular r:id="rId11"/>
    </p:embeddedFont>
    <p:embeddedFont>
      <p:font typeface="NEU-HZ" panose="02010600010101010101" pitchFamily="2" charset="-122"/>
      <p:regular r:id="rId12"/>
      <p:italic r:id="rId13"/>
    </p:embeddedFont>
    <p:embeddedFont>
      <p:font typeface="方正楷体_GBK" panose="03000509000000000000" pitchFamily="65" charset="-122"/>
      <p:regular r:id="rId14"/>
    </p:embeddedFont>
    <p:embeddedFont>
      <p:font typeface="方正小标宋_GBK" panose="03000509000000000000" pitchFamily="65" charset="-122"/>
      <p:regular r:id="rId15"/>
    </p:embeddedFont>
    <p:embeddedFont>
      <p:font typeface="方正仿宋_GBK" panose="03000509000000000000" pitchFamily="65" charset="-122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NEU-BZ" panose="02010600010101010101" pitchFamily="2" charset="-122"/>
      <p:regular r:id="rId21"/>
      <p:bold r:id="rId22"/>
      <p:italic r:id="rId23"/>
      <p:boldItalic r:id="rId24"/>
    </p:embeddedFont>
    <p:embeddedFont>
      <p:font typeface="方正大标宋_GBK" panose="03000509000000000000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53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5.fntdata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5" Type="http://schemas.openxmlformats.org/officeDocument/2006/relationships/font" Target="fonts/font19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font" Target="fonts/font14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font" Target="fonts/font18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font" Target="fonts/font17.fntdata"/><Relationship Id="rId28" Type="http://schemas.openxmlformats.org/officeDocument/2006/relationships/viewProps" Target="viewProps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font" Target="fonts/font16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29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语文园地四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D83BDD4-6D55-4CF3-926F-DABEE2E581D2}"/>
              </a:ext>
            </a:extLst>
          </p:cNvPr>
          <p:cNvSpPr/>
          <p:nvPr/>
        </p:nvSpPr>
        <p:spPr>
          <a:xfrm>
            <a:off x="505459" y="841079"/>
            <a:ext cx="10829480" cy="332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一、填上合适的量词。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书　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笔　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手机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冰箱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上衣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裤子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棉被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橡皮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桌子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EA0C4B2-D44B-45EC-83A7-E81891BBB68D}"/>
              </a:ext>
            </a:extLst>
          </p:cNvPr>
          <p:cNvSpPr/>
          <p:nvPr/>
        </p:nvSpPr>
        <p:spPr>
          <a:xfrm>
            <a:off x="1426377" y="189160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6879CAE-FC91-4467-8D6C-C388A77B9E79}"/>
              </a:ext>
            </a:extLst>
          </p:cNvPr>
          <p:cNvSpPr/>
          <p:nvPr/>
        </p:nvSpPr>
        <p:spPr>
          <a:xfrm>
            <a:off x="5039126" y="187293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161D492-51D7-4ECA-B23E-D5096DC4F9E6}"/>
              </a:ext>
            </a:extLst>
          </p:cNvPr>
          <p:cNvSpPr/>
          <p:nvPr/>
        </p:nvSpPr>
        <p:spPr>
          <a:xfrm>
            <a:off x="8928696" y="18561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6921FB4-BF2C-444A-90D6-BD5610E8D4AB}"/>
              </a:ext>
            </a:extLst>
          </p:cNvPr>
          <p:cNvSpPr/>
          <p:nvPr/>
        </p:nvSpPr>
        <p:spPr>
          <a:xfrm>
            <a:off x="1414510" y="270751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66504F2-C407-4A34-AFD5-E7BB5B809CF7}"/>
              </a:ext>
            </a:extLst>
          </p:cNvPr>
          <p:cNvSpPr/>
          <p:nvPr/>
        </p:nvSpPr>
        <p:spPr>
          <a:xfrm>
            <a:off x="5004098" y="276508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D4CF7236-FCD7-4285-8D4E-AB93EB1827DF}"/>
              </a:ext>
            </a:extLst>
          </p:cNvPr>
          <p:cNvSpPr/>
          <p:nvPr/>
        </p:nvSpPr>
        <p:spPr>
          <a:xfrm>
            <a:off x="8928696" y="26801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7273B292-3CB8-4D07-BD92-E97EF732ED1B}"/>
              </a:ext>
            </a:extLst>
          </p:cNvPr>
          <p:cNvSpPr/>
          <p:nvPr/>
        </p:nvSpPr>
        <p:spPr>
          <a:xfrm>
            <a:off x="1469546" y="35623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E3392D6-6ECE-4D9A-9E30-52D8EAFF921F}"/>
              </a:ext>
            </a:extLst>
          </p:cNvPr>
          <p:cNvSpPr/>
          <p:nvPr/>
        </p:nvSpPr>
        <p:spPr>
          <a:xfrm>
            <a:off x="4939915" y="35340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A8DA4967-1EAD-47CF-AD15-E6E260C0718E}"/>
              </a:ext>
            </a:extLst>
          </p:cNvPr>
          <p:cNvSpPr/>
          <p:nvPr/>
        </p:nvSpPr>
        <p:spPr>
          <a:xfrm>
            <a:off x="8900768" y="352341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95D4000-96A9-4750-8C16-D3FE0670A415}"/>
              </a:ext>
            </a:extLst>
          </p:cNvPr>
          <p:cNvSpPr/>
          <p:nvPr/>
        </p:nvSpPr>
        <p:spPr>
          <a:xfrm>
            <a:off x="505459" y="861095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二、把下面词语中读轻声的字用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•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标出来。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鼻子　　你的　　什么　　</a:t>
            </a:r>
            <a:r>
              <a:rPr lang="zh-CN" altLang="en-US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故事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云彩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时候　　里头　　奶奶　　包点　　样子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D5F0507-5EA0-4124-83BE-F139F84AB33A}"/>
              </a:ext>
            </a:extLst>
          </p:cNvPr>
          <p:cNvSpPr/>
          <p:nvPr/>
        </p:nvSpPr>
        <p:spPr>
          <a:xfrm>
            <a:off x="1051297" y="2784485"/>
            <a:ext cx="4203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•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DD9F5F4-25E2-4BC9-A1D3-CBBB915FA13A}"/>
              </a:ext>
            </a:extLst>
          </p:cNvPr>
          <p:cNvSpPr/>
          <p:nvPr/>
        </p:nvSpPr>
        <p:spPr>
          <a:xfrm>
            <a:off x="2905749" y="2782669"/>
            <a:ext cx="4203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•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3EC7957-755D-49A8-8C8C-CDA70235439E}"/>
              </a:ext>
            </a:extLst>
          </p:cNvPr>
          <p:cNvSpPr/>
          <p:nvPr/>
        </p:nvSpPr>
        <p:spPr>
          <a:xfrm>
            <a:off x="4733042" y="2764562"/>
            <a:ext cx="4203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•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E503478-4AAC-4885-A2DF-7A326CA82FFF}"/>
              </a:ext>
            </a:extLst>
          </p:cNvPr>
          <p:cNvSpPr/>
          <p:nvPr/>
        </p:nvSpPr>
        <p:spPr>
          <a:xfrm>
            <a:off x="6592812" y="2746455"/>
            <a:ext cx="4203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•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04D7533-51CB-4107-A998-6CB0A9D07D76}"/>
              </a:ext>
            </a:extLst>
          </p:cNvPr>
          <p:cNvSpPr/>
          <p:nvPr/>
        </p:nvSpPr>
        <p:spPr>
          <a:xfrm>
            <a:off x="8389255" y="2755508"/>
            <a:ext cx="4203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•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5794CB8-E264-4705-8260-C1FB92FF2C4D}"/>
              </a:ext>
            </a:extLst>
          </p:cNvPr>
          <p:cNvSpPr/>
          <p:nvPr/>
        </p:nvSpPr>
        <p:spPr>
          <a:xfrm>
            <a:off x="1104110" y="3790203"/>
            <a:ext cx="4203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•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71E073F3-C5FB-4621-B599-B3F8A2EA1245}"/>
              </a:ext>
            </a:extLst>
          </p:cNvPr>
          <p:cNvSpPr/>
          <p:nvPr/>
        </p:nvSpPr>
        <p:spPr>
          <a:xfrm>
            <a:off x="2905749" y="3790202"/>
            <a:ext cx="4203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•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69CBFDD6-65AE-4C0D-AC6B-AD114F25E1A9}"/>
              </a:ext>
            </a:extLst>
          </p:cNvPr>
          <p:cNvSpPr/>
          <p:nvPr/>
        </p:nvSpPr>
        <p:spPr>
          <a:xfrm>
            <a:off x="4760201" y="3788294"/>
            <a:ext cx="4203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•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28D91AD-8FA2-467E-9751-EB469DB7BC8C}"/>
              </a:ext>
            </a:extLst>
          </p:cNvPr>
          <p:cNvSpPr/>
          <p:nvPr/>
        </p:nvSpPr>
        <p:spPr>
          <a:xfrm>
            <a:off x="8383514" y="3833518"/>
            <a:ext cx="4203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•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F28D91AD-8FA2-467E-9751-EB469DB7BC8C}"/>
              </a:ext>
            </a:extLst>
          </p:cNvPr>
          <p:cNvSpPr/>
          <p:nvPr/>
        </p:nvSpPr>
        <p:spPr>
          <a:xfrm>
            <a:off x="6581875" y="3817362"/>
            <a:ext cx="4203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•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95D4000-96A9-4750-8C16-D3FE0670A415}"/>
              </a:ext>
            </a:extLst>
          </p:cNvPr>
          <p:cNvSpPr/>
          <p:nvPr/>
        </p:nvSpPr>
        <p:spPr>
          <a:xfrm>
            <a:off x="505459" y="861095"/>
            <a:ext cx="1100645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三、把下面成语补充完整</a:t>
            </a:r>
            <a:r>
              <a:rPr lang="en-US" altLang="zh-CN" sz="32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再读读句子</a:t>
            </a:r>
            <a:r>
              <a:rPr lang="en-US" altLang="zh-CN" sz="32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选择合适的成语填空。</a:t>
            </a:r>
            <a:endParaRPr lang="zh-CN" altLang="zh-CN" sz="32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尊</a:t>
            </a:r>
            <a:r>
              <a:rPr lang="en-US" altLang="zh-CN" sz="32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)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爱</a:t>
            </a:r>
            <a:r>
              <a:rPr lang="en-US" altLang="zh-CN" sz="32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)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)(     )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融融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血浓</a:t>
            </a:r>
            <a:r>
              <a:rPr lang="en-US" altLang="zh-CN" sz="32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)(     )</a:t>
            </a:r>
            <a:endParaRPr lang="zh-CN" altLang="zh-CN" sz="32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手</a:t>
            </a:r>
            <a:r>
              <a:rPr lang="en-US" altLang="zh-CN" sz="32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)(     )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深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同</a:t>
            </a:r>
            <a:r>
              <a:rPr lang="en-US" altLang="zh-CN" sz="32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)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协</a:t>
            </a:r>
            <a:r>
              <a:rPr lang="en-US" altLang="zh-CN" sz="32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)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同</a:t>
            </a:r>
            <a:r>
              <a:rPr lang="en-US" altLang="zh-CN" sz="32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)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共</a:t>
            </a:r>
            <a:r>
              <a:rPr lang="en-US" altLang="zh-CN" sz="32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)</a:t>
            </a:r>
            <a:endParaRPr lang="zh-CN" altLang="zh-CN" sz="32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天伦</a:t>
            </a:r>
            <a:r>
              <a:rPr lang="en-US" altLang="zh-CN" sz="32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)(     )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欢聚</a:t>
            </a:r>
            <a:r>
              <a:rPr lang="en-US" altLang="zh-CN" sz="32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)(     )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和睦</a:t>
            </a:r>
            <a:r>
              <a:rPr lang="en-US" altLang="zh-CN" sz="32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)(     )</a:t>
            </a:r>
            <a:endParaRPr lang="zh-CN" altLang="zh-CN" sz="32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他们兄弟自幼一起长大</a:t>
            </a:r>
            <a:r>
              <a:rPr lang="en-US" altLang="zh-CN" sz="32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                         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无论遇到什么困难都相互扶持。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老人和孩子们在院子里玩耍</a:t>
            </a:r>
            <a:r>
              <a:rPr lang="en-US" altLang="zh-CN" sz="32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尽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享</a:t>
            </a:r>
            <a:r>
              <a:rPr lang="en-US" altLang="zh-CN" sz="32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除夕之夜</a:t>
            </a:r>
            <a:r>
              <a:rPr lang="en-US" altLang="zh-CN" sz="32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我们一家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en-US" altLang="zh-CN" sz="32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共进晚餐。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B81BFEB-C440-425C-91D3-7487E2DD0C3E}"/>
              </a:ext>
            </a:extLst>
          </p:cNvPr>
          <p:cNvSpPr/>
          <p:nvPr/>
        </p:nvSpPr>
        <p:spPr>
          <a:xfrm>
            <a:off x="1298909" y="172218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68E0781-2B53-4D66-85EB-A22C9CD34BBC}"/>
              </a:ext>
            </a:extLst>
          </p:cNvPr>
          <p:cNvSpPr/>
          <p:nvPr/>
        </p:nvSpPr>
        <p:spPr>
          <a:xfrm>
            <a:off x="2865159" y="172218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幼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6123518-F415-4D76-8A09-02B5B28C394D}"/>
              </a:ext>
            </a:extLst>
          </p:cNvPr>
          <p:cNvSpPr/>
          <p:nvPr/>
        </p:nvSpPr>
        <p:spPr>
          <a:xfrm>
            <a:off x="4446701" y="174029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F9CB2F9-1022-4263-A590-24683C458982}"/>
              </a:ext>
            </a:extLst>
          </p:cNvPr>
          <p:cNvSpPr/>
          <p:nvPr/>
        </p:nvSpPr>
        <p:spPr>
          <a:xfrm>
            <a:off x="5604180" y="174029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208D16A-3FDF-4A9B-A4EA-89D081561A2B}"/>
              </a:ext>
            </a:extLst>
          </p:cNvPr>
          <p:cNvSpPr/>
          <p:nvPr/>
        </p:nvSpPr>
        <p:spPr>
          <a:xfrm>
            <a:off x="8795180" y="174029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CA09C0DB-3996-4918-849E-AC275222AEE1}"/>
              </a:ext>
            </a:extLst>
          </p:cNvPr>
          <p:cNvSpPr/>
          <p:nvPr/>
        </p:nvSpPr>
        <p:spPr>
          <a:xfrm>
            <a:off x="9913780" y="171122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05110D8-B4B6-4DC4-A150-EA189C24971C}"/>
              </a:ext>
            </a:extLst>
          </p:cNvPr>
          <p:cNvSpPr/>
          <p:nvPr/>
        </p:nvSpPr>
        <p:spPr>
          <a:xfrm>
            <a:off x="1298908" y="247713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B9C1DE6-5B44-4173-AB6D-8621D295D625}"/>
              </a:ext>
            </a:extLst>
          </p:cNvPr>
          <p:cNvSpPr/>
          <p:nvPr/>
        </p:nvSpPr>
        <p:spPr>
          <a:xfrm>
            <a:off x="2475946" y="245180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671B0F33-0382-40FC-B364-F46ECB5EE99B}"/>
              </a:ext>
            </a:extLst>
          </p:cNvPr>
          <p:cNvSpPr/>
          <p:nvPr/>
        </p:nvSpPr>
        <p:spPr>
          <a:xfrm>
            <a:off x="4875028" y="247713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A761BF63-5B5F-434A-BA56-440111C69089}"/>
              </a:ext>
            </a:extLst>
          </p:cNvPr>
          <p:cNvSpPr/>
          <p:nvPr/>
        </p:nvSpPr>
        <p:spPr>
          <a:xfrm>
            <a:off x="6369326" y="250547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63001F41-70E9-45B7-AFE6-42A1381009E9}"/>
              </a:ext>
            </a:extLst>
          </p:cNvPr>
          <p:cNvSpPr/>
          <p:nvPr/>
        </p:nvSpPr>
        <p:spPr>
          <a:xfrm>
            <a:off x="8339813" y="248618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5C44B32C-20E9-4F5A-A0CA-888F14D6F6C4}"/>
              </a:ext>
            </a:extLst>
          </p:cNvPr>
          <p:cNvSpPr/>
          <p:nvPr/>
        </p:nvSpPr>
        <p:spPr>
          <a:xfrm>
            <a:off x="9878187" y="244768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B46ED0FB-86AE-498D-9B92-1154AB4E2E5A}"/>
              </a:ext>
            </a:extLst>
          </p:cNvPr>
          <p:cNvSpPr/>
          <p:nvPr/>
        </p:nvSpPr>
        <p:spPr>
          <a:xfrm>
            <a:off x="1737231" y="320984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98119032-0F40-40C5-85D3-0F5660E2DF01}"/>
              </a:ext>
            </a:extLst>
          </p:cNvPr>
          <p:cNvSpPr/>
          <p:nvPr/>
        </p:nvSpPr>
        <p:spPr>
          <a:xfrm>
            <a:off x="2865159" y="320078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DF83869C-A3C7-4E4A-B4B8-12219DB1CD96}"/>
              </a:ext>
            </a:extLst>
          </p:cNvPr>
          <p:cNvSpPr/>
          <p:nvPr/>
        </p:nvSpPr>
        <p:spPr>
          <a:xfrm>
            <a:off x="5249204" y="318012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48998A66-0817-430B-91E2-2EDBC2862FEA}"/>
              </a:ext>
            </a:extLst>
          </p:cNvPr>
          <p:cNvSpPr/>
          <p:nvPr/>
        </p:nvSpPr>
        <p:spPr>
          <a:xfrm>
            <a:off x="6396484" y="318430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DE06E33C-8FEE-43B6-AC29-49F774E3C065}"/>
              </a:ext>
            </a:extLst>
          </p:cNvPr>
          <p:cNvSpPr/>
          <p:nvPr/>
        </p:nvSpPr>
        <p:spPr>
          <a:xfrm>
            <a:off x="8749912" y="319335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B2039F7B-1B4D-4FDF-9B81-AE464A261DAE}"/>
              </a:ext>
            </a:extLst>
          </p:cNvPr>
          <p:cNvSpPr/>
          <p:nvPr/>
        </p:nvSpPr>
        <p:spPr>
          <a:xfrm>
            <a:off x="9894783" y="319173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9CDF7752-8B4A-43D9-AE0A-EC386DAA9779}"/>
              </a:ext>
            </a:extLst>
          </p:cNvPr>
          <p:cNvSpPr/>
          <p:nvPr/>
        </p:nvSpPr>
        <p:spPr>
          <a:xfrm>
            <a:off x="5546721" y="397480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手足情深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997C7251-8CE9-4ECC-9507-CF3404F65926}"/>
              </a:ext>
            </a:extLst>
          </p:cNvPr>
          <p:cNvSpPr/>
          <p:nvPr/>
        </p:nvSpPr>
        <p:spPr>
          <a:xfrm>
            <a:off x="7207919" y="540419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天伦之乐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3D93D5A1-41B5-47C7-8A3B-FD813D41CC81}"/>
              </a:ext>
            </a:extLst>
          </p:cNvPr>
          <p:cNvSpPr/>
          <p:nvPr/>
        </p:nvSpPr>
        <p:spPr>
          <a:xfrm>
            <a:off x="5086128" y="6175617"/>
            <a:ext cx="19191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欢聚一堂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249204" y="4559580"/>
            <a:ext cx="248006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864883" y="5990923"/>
            <a:ext cx="248006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875028" y="6753723"/>
            <a:ext cx="248006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777151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200</Words>
  <Application>Microsoft Office PowerPoint</Application>
  <PresentationFormat>宽屏</PresentationFormat>
  <Paragraphs>69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1" baseType="lpstr">
      <vt:lpstr>方正大标宋简体</vt:lpstr>
      <vt:lpstr>Times New Roman</vt:lpstr>
      <vt:lpstr>方正黑体_GBK</vt:lpstr>
      <vt:lpstr>微软雅黑</vt:lpstr>
      <vt:lpstr>方正隶变_GBK</vt:lpstr>
      <vt:lpstr>NEU-HZ</vt:lpstr>
      <vt:lpstr>Wingdings</vt:lpstr>
      <vt:lpstr>汉仪雅酷黑 95W</vt:lpstr>
      <vt:lpstr>方正楷体_GBK</vt:lpstr>
      <vt:lpstr>方正小标宋_GBK</vt:lpstr>
      <vt:lpstr>方正仿宋_GBK</vt:lpstr>
      <vt:lpstr>Calibri</vt:lpstr>
      <vt:lpstr>NEU-BZ</vt:lpstr>
      <vt:lpstr>方正大标宋_GBK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242</cp:revision>
  <dcterms:created xsi:type="dcterms:W3CDTF">2019-06-19T02:08:00Z</dcterms:created>
  <dcterms:modified xsi:type="dcterms:W3CDTF">2026-03-12T03:27:42Z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