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8" r:id="rId4"/>
    <p:sldId id="509" r:id="rId5"/>
    <p:sldId id="510" r:id="rId6"/>
    <p:sldId id="511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仿宋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方正隶变_GBK" panose="03000509000000000000" pitchFamily="65" charset="-122"/>
      <p:regular r:id="rId13"/>
    </p:embeddedFont>
    <p:embeddedFont>
      <p:font typeface="方正大标宋简体" panose="02010600030101010101" charset="-122"/>
      <p:regular r:id="rId14"/>
    </p:embeddedFont>
    <p:embeddedFont>
      <p:font typeface="方正黑体_GBK" panose="03000509000000000000" pitchFamily="65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方正大标宋_GBK" panose="03000509000000000000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9  Module 2 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21783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一、选出每组中不同类的一项。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1.A.weather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B.windy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C.cloudy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2.A.snow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B.rain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C.cold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3.A.breakfast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B.lunch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C.food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4.A.hot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B.warm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C.cloud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5.A.tomorrow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B.today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C.plan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4791" y="17927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6813" y="26461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4791" y="34198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3538" y="42333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4791" y="50069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二、选择正确的内容补全句子。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1.It will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(cloudy/be cloudy) tomorrow.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2.It will be sunny and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(windy/wind) in Liaocheng.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3.Let’s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(go/going) to the party.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4.What are you going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(do/to do) today?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5.It won’t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(snow/cold) on Monday.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83704" y="1766877"/>
            <a:ext cx="18934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cloudy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33978" y="2517375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83704" y="33082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16182" y="4079884"/>
            <a:ext cx="10695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90186" y="4849577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1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am going to play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chess with my sister.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B.the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C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./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2.Today is cold and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.I’ll put on my coat.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A.rain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B.wind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C.windy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3.It’ll be warm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Xi’an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A.at;in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B.in;on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C.at;at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3463" y="18272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3463" y="34089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43463" y="49181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9514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四、看图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补全或写句子。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be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Tianjin.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We’re going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87732" y="4221352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sunny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23774" y="5251948"/>
            <a:ext cx="24881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picnic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12633" y="1702173"/>
            <a:ext cx="4603164" cy="24212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3989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9514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It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will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3400" dirty="0"/>
          </a:p>
        </p:txBody>
      </p:sp>
      <p:pic>
        <p:nvPicPr>
          <p:cNvPr id="8" name="image2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50656" y="966421"/>
            <a:ext cx="4387502" cy="219375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31472" y="3541763"/>
            <a:ext cx="27077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rain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Beijing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7368" y="4308191"/>
            <a:ext cx="8399598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Lily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read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book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home. 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81742" y="5140362"/>
            <a:ext cx="662994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0930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190</Words>
  <Application>Microsoft Office PowerPoint</Application>
  <PresentationFormat>宽屏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微软雅黑</vt:lpstr>
      <vt:lpstr>方正仿宋_GBK</vt:lpstr>
      <vt:lpstr>方正小标宋_GBK</vt:lpstr>
      <vt:lpstr>Wingdings</vt:lpstr>
      <vt:lpstr>宋体</vt:lpstr>
      <vt:lpstr>方正隶变_GBK</vt:lpstr>
      <vt:lpstr>方正大标宋简体</vt:lpstr>
      <vt:lpstr>方正黑体_GBK</vt:lpstr>
      <vt:lpstr>Calibri</vt:lpstr>
      <vt:lpstr>汉仪雅酷黑 95W</vt:lpstr>
      <vt:lpstr>Arial</vt:lpstr>
      <vt:lpstr>方正大标宋_GBK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2026-02-28T02:43:31Z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