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0" r:id="rId6"/>
    <p:sldId id="427" r:id="rId7"/>
  </p:sldIdLst>
  <p:sldSz cx="12192000" cy="6858000"/>
  <p:notesSz cx="6858000" cy="9144000"/>
  <p:embeddedFontLst>
    <p:embeddedFont>
      <p:font typeface="方正黑体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简体" panose="02010600030101010101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大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Module 1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5"/>
            <a:ext cx="108175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1.Your dress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good.I want a beautiful dress too.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2.—I want some sandwiches.They’re so nice.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meal,please.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!The car is coming.(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车来了。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it?(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fourteen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.(14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美元。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3718" y="1775503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2586" y="3329138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njoy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7336" y="411137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17765" y="4870937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88611" y="487093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00848" y="5659088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dollars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08908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(is) careful!The water is very hot.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2.I’m thirsty.I want three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(cola),please.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3.Lanlan,the hot dog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(look) good!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4.Look!Here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(come) a “hot” dog.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5.Let me take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(they),Mum!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9945" y="1775504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0487" y="255188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6069" y="330642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5519" y="4105635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7829" y="490484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86595" y="841079"/>
            <a:ext cx="10925319" cy="5954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三、选择适当的句子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Cashier:Can I help you?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Cashier: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Tom:I want a cola,please.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Cashier:That’s two hot dogs and a cola.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Cashier:It’s nine dollars and twenty⁃five cents.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Cashier:Thank you.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4506" y="996595"/>
            <a:ext cx="4412362" cy="375698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614452" y="199792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6475" y="25827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6475" y="43707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67086" y="55276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22814" y="61124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68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的购物小票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1.Tony went shopping on 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January(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 14,2026.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2.Five apples are sixteen dollars.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3.Tony didn’t buy any vegetables.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4.The chicken is twenty⁃four 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dollars and seventy cents.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5.Tony spent(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 about fifty 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dollars in the shop.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392" y="2303253"/>
            <a:ext cx="3877565" cy="32921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4331" y="15968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8375" y="281344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8375" y="344901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6353" y="408028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4331" y="52876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196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方正黑体_GBK</vt:lpstr>
      <vt:lpstr>方正隶变_GBK</vt:lpstr>
      <vt:lpstr>Times New Roman</vt:lpstr>
      <vt:lpstr>Calibri</vt:lpstr>
      <vt:lpstr>方正大标宋简体</vt:lpstr>
      <vt:lpstr>方正小标宋_GBK</vt:lpstr>
      <vt:lpstr>宋体</vt:lpstr>
      <vt:lpstr>微软雅黑</vt:lpstr>
      <vt:lpstr>汉仪雅酷黑 95W</vt:lpstr>
      <vt:lpstr>方正大标宋_GBK</vt:lpstr>
      <vt:lpstr>Wingdings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2026-02-25T07:42:13Z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