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30" r:id="rId6"/>
    <p:sldId id="531" r:id="rId7"/>
    <p:sldId id="532" r:id="rId8"/>
    <p:sldId id="533" r:id="rId9"/>
    <p:sldId id="516" r:id="rId10"/>
    <p:sldId id="517" r:id="rId11"/>
    <p:sldId id="534" r:id="rId12"/>
    <p:sldId id="535" r:id="rId13"/>
    <p:sldId id="536" r:id="rId14"/>
    <p:sldId id="537" r:id="rId15"/>
    <p:sldId id="518" r:id="rId16"/>
    <p:sldId id="538" r:id="rId17"/>
    <p:sldId id="427" r:id="rId18"/>
  </p:sldIdLst>
  <p:sldSz cx="12192000" cy="6858000"/>
  <p:notesSz cx="6858000" cy="9144000"/>
  <p:embeddedFontLst>
    <p:embeddedFont>
      <p:font typeface="方正隶变_GBK" charset="-122"/>
      <p:regular r:id="rId19"/>
    </p:embeddedFont>
    <p:embeddedFont>
      <p:font typeface="方正大标宋简体" charset="-122"/>
      <p:regular r:id="rId20"/>
    </p:embeddedFont>
    <p:embeddedFont>
      <p:font typeface="方正小标宋_GBK" pitchFamily="65" charset="-122"/>
      <p:regular r:id="rId21"/>
    </p:embeddedFont>
    <p:embeddedFont>
      <p:font typeface="Cambria Math" pitchFamily="18" charset="0"/>
      <p:regular r:id="rId22"/>
    </p:embeddedFont>
    <p:embeddedFont>
      <p:font typeface="楷体" pitchFamily="49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大标宋_GBK" charset="-122"/>
      <p:regular r:id="rId28"/>
    </p:embeddedFont>
    <p:embeddedFont>
      <p:font typeface="方正黑体_GBK" pitchFamily="65" charset="-122"/>
      <p:regular r:id="rId29"/>
    </p:embeddedFont>
    <p:embeddedFont>
      <p:font typeface="微软雅黑" pitchFamily="34" charset="-122"/>
      <p:regular r:id="rId30"/>
      <p:bold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8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 When are we going to eat</a:t>
            </a:r>
            <a:r>
              <a:rPr lang="zh-CN" altLang="en-US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？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94444"/>
            <a:ext cx="10860947" cy="5470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七、根据短文及海报内容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完成下列各题。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holiday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coming.Daming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going to have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trip.Daming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swim.He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Sanya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warm there and he can swim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sea.He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needs a new swimsuit and a pair of sunglasses.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But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doesn’t like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swimming.She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skating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 indent="-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is going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Harbin.It’s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cold there and she can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skate.She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needs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thick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coats and a pair of ice skates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冰鞋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9925"/>
            <a:ext cx="5447252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b="1" dirty="0" smtClean="0">
                <a:latin typeface="Times New Roman"/>
                <a:ea typeface="宋体"/>
                <a:cs typeface="Times New Roman"/>
              </a:rPr>
              <a:t>Lucky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Shop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Welcome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Lucky Shop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 thick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coats.They’re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warm.We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many ice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skates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too.They’re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great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Come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have a look.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930556"/>
            <a:ext cx="543105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b="1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Future Shop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Do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you like nice swimsuits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Do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you like cool sunglasses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Come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to our Future Shop.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100876" y="980728"/>
            <a:ext cx="5173212" cy="40626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980728"/>
            <a:ext cx="5173212" cy="40879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79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45751"/>
            <a:ext cx="90059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需要买的物品打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4.jpeg"/>
          <p:cNvPicPr/>
          <p:nvPr/>
        </p:nvPicPr>
        <p:blipFill rotWithShape="1">
          <a:blip r:embed="rId4"/>
          <a:srcRect r="48953"/>
          <a:stretch/>
        </p:blipFill>
        <p:spPr>
          <a:xfrm>
            <a:off x="662120" y="1696910"/>
            <a:ext cx="8953932" cy="1695639"/>
          </a:xfrm>
          <a:prstGeom prst="rect">
            <a:avLst/>
          </a:prstGeom>
        </p:spPr>
      </p:pic>
      <p:pic>
        <p:nvPicPr>
          <p:cNvPr id="9" name="image24.jpeg"/>
          <p:cNvPicPr/>
          <p:nvPr/>
        </p:nvPicPr>
        <p:blipFill rotWithShape="1">
          <a:blip r:embed="rId4"/>
          <a:srcRect l="50813"/>
          <a:stretch/>
        </p:blipFill>
        <p:spPr>
          <a:xfrm>
            <a:off x="766260" y="3643155"/>
            <a:ext cx="8627746" cy="1695639"/>
          </a:xfrm>
          <a:prstGeom prst="rect">
            <a:avLst/>
          </a:prstGeom>
        </p:spPr>
      </p:pic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164360" y="24536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261252" y="44053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257176" y="44053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436040" y="44053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79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1094"/>
            <a:ext cx="1076866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Sanya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but it’s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Harbin.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A.cold;warm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B.warm;cold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C.cold;cold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 passage is about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A.Clothes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B.cities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C.trip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plans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7832" y="18119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7832" y="34244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79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5" y="861094"/>
            <a:ext cx="1076866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underlined word “thick” means “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 in Chinese.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薄的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厚的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长的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)4.Where can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buy the things he needs?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A.Lucky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Shop.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B.Future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Shop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don’t know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0689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4425" y="34155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222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73153" y="1583935"/>
                <a:ext cx="10659706" cy="29141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/>
                    <a:ea typeface="方正黑体_GBK"/>
                    <a:cs typeface="Times New Roman"/>
                  </a:rPr>
                  <a:t>选出下列句子中错误的一项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并改正。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1.The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cloud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look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like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flower.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(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en-US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2.When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are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you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going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to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eating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)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3.Look!Peter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is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eat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our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apples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now.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153" y="1583935"/>
                <a:ext cx="10659706" cy="2914196"/>
              </a:xfrm>
              <a:prstGeom prst="rect">
                <a:avLst/>
              </a:prstGeom>
              <a:blipFill rotWithShape="1">
                <a:blip r:embed="rId5"/>
                <a:stretch>
                  <a:fillRect l="-1544" t="-3347" b="-2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8264655" y="2268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21228" y="220126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64655" y="30410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80266" y="2886877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66599" y="37869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01344" y="3676024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eating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573153" y="1013484"/>
                <a:ext cx="10827486" cy="16254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4.I want</a:t>
                </a: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zh-CN" altLang="zh-CN" sz="3400" dirty="0" smtClean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hot dog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for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lots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of cheese.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)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en-US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5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zh-CN" altLang="zh-CN" sz="3400" dirty="0" smtClean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Let</m:t>
                        </m:r>
                        <m:r>
                          <a:rPr lang="en-US" altLang="zh-CN" sz="3400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’</m:t>
                        </m:r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has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our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picnic.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     (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153" y="1013484"/>
                <a:ext cx="10827486" cy="1625445"/>
              </a:xfrm>
              <a:prstGeom prst="rect">
                <a:avLst/>
              </a:prstGeom>
              <a:blipFill rotWithShape="1">
                <a:blip r:embed="rId4"/>
                <a:stretch>
                  <a:fillRect l="-1520" b="-4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270464" y="11406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74387" y="111141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08981" y="19227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50341" y="1892759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222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580" y="1590907"/>
            <a:ext cx="106512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1.Look at the dark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clouds.It’s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A.rainy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B.rain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C.raining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get up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morning?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6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00. 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A.When;in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B.Where;at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C.How;on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25364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9532" y="40762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903320"/>
            <a:ext cx="1080222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)3.“The duck knows first when the river becomes(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变得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warm in spring”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对应的诗句是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一江春水向东流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正是河豚欲上时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春江水暖鸭先知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4.Let’s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together.It’s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8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00 am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breakfast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B.have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lunch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C.have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dinner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)5.The moon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boat.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B.looks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C.looks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9025" y="10514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9770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0910" y="54308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8213" y="862840"/>
            <a:ext cx="1086094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r>
              <a:rPr lang="en-US" altLang="zh-CN" sz="3400" dirty="0">
                <a:latin typeface="Times New Roman"/>
                <a:ea typeface="宋体"/>
              </a:rPr>
              <a:t>1.When are you going to fly a kite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r>
              <a:rPr lang="en-US" altLang="zh-CN" sz="3400" dirty="0">
                <a:latin typeface="Times New Roman"/>
                <a:ea typeface="宋体"/>
              </a:rPr>
              <a:t>2.I think it’s going to rain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         soon.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r>
              <a:rPr lang="en-US" altLang="zh-CN" sz="3400" dirty="0">
                <a:latin typeface="Times New Roman"/>
                <a:ea typeface="宋体"/>
              </a:rPr>
              <a:t>3.What time is it now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r>
              <a:rPr lang="en-US" altLang="zh-CN" sz="3400" dirty="0">
                <a:latin typeface="Times New Roman"/>
                <a:ea typeface="宋体"/>
              </a:rPr>
              <a:t>4.Let’s have a picnic together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)5.The ducks are eating our food.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048433" y="2381930"/>
            <a:ext cx="466259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A.It’s</a:t>
            </a:r>
            <a:r>
              <a:rPr lang="en-US" altLang="zh-CN" sz="3400" dirty="0">
                <a:latin typeface="Times New Roman"/>
                <a:ea typeface="宋体"/>
              </a:rPr>
              <a:t> a quarter to </a:t>
            </a:r>
            <a:r>
              <a:rPr lang="en-US" altLang="zh-CN" sz="3400" dirty="0" smtClean="0">
                <a:latin typeface="Times New Roman"/>
                <a:ea typeface="宋体"/>
              </a:rPr>
              <a:t>seven.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B.OK!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ten past </a:t>
            </a:r>
            <a:r>
              <a:rPr lang="en-US" altLang="zh-CN" sz="3400" dirty="0" smtClean="0">
                <a:latin typeface="Times New Roman"/>
                <a:ea typeface="宋体"/>
              </a:rPr>
              <a:t>six.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D.Naughty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ducks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E.I </a:t>
            </a:r>
            <a:r>
              <a:rPr lang="en-US" altLang="zh-CN" sz="3400" dirty="0">
                <a:latin typeface="Times New Roman"/>
                <a:ea typeface="宋体"/>
              </a:rPr>
              <a:t>don’t think </a:t>
            </a:r>
            <a:r>
              <a:rPr lang="en-US" altLang="zh-CN" sz="3400" dirty="0" smtClean="0">
                <a:latin typeface="Times New Roman"/>
                <a:ea typeface="宋体"/>
              </a:rPr>
              <a:t>so.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The </a:t>
            </a:r>
            <a:r>
              <a:rPr lang="en-US" altLang="zh-CN" sz="3400" dirty="0">
                <a:latin typeface="Times New Roman"/>
                <a:ea typeface="宋体"/>
              </a:rPr>
              <a:t>sun is shining(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照耀</a:t>
            </a:r>
            <a:r>
              <a:rPr lang="en-US" altLang="zh-CN" sz="3400" dirty="0" smtClean="0">
                <a:latin typeface="Times New Roman"/>
                <a:ea typeface="宋体"/>
              </a:rPr>
              <a:t>).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005586" y="17601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9632" y="25808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9632" y="42048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7851" y="49644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6154" y="56946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48433" y="2381930"/>
            <a:ext cx="4603875" cy="319809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2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91959"/>
            <a:ext cx="1072672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三、用所给单词的正确形式填空。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duck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rain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run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wind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1.Look at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boys.They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bus.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2.It’s going to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 are four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 the pond.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 will be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5.Lingling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picnic in the park yesterday.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2125" y="1829951"/>
            <a:ext cx="6234136" cy="6112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0286" y="2570055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running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1215" y="3377254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4267" y="4157626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ducks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1561" y="4902297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windy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53534" y="5687604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2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0861" y="951512"/>
            <a:ext cx="10930278" cy="5743111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四、根据首字母或中文提示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写出所缺单词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half past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十一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now.Daming,Simon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Simon’s mum are having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park.The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birds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tree.The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swimming on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But there are some dark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the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sky.It’s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).They all run to the pavilion(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凉亭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).The animals are eating their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三明治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看来好像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they’re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保持饥饿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0575" y="1585022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eleven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2200575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61816" y="2821330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9162" y="284101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ucks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5863" y="3535907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68135" y="3481736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clouds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2641" y="4074202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raining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10469" y="4700382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98207" y="469508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9576" y="5322606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38316" y="5309930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83156" y="5302846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hungry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2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7770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五、判断下列单词中划线部分的发音是否相同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不同的写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friends will come to my house one 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later.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mother 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 she is going to st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hungry.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3.John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going to have a p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ty at 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 past twelve.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4.Some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cks are swimming on the p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5.I’m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 to have two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ggs for br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kfast tomorrow.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9791" y="2547958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7656" y="33947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8378" y="4161638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6243" y="49525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8378" y="5733998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2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907919"/>
            <a:ext cx="107854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仿照例句写句子。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p:pic>
        <p:nvPicPr>
          <p:cNvPr id="8" name="image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46795" y="1758213"/>
            <a:ext cx="4365440" cy="2157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2338" y="4074845"/>
            <a:ext cx="6936514" cy="15781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will be hot on Sunday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Simon are going to swim.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2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5526" y="1054645"/>
            <a:ext cx="6096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 dirty="0" smtClean="0">
                <a:latin typeface="Times New Roman"/>
                <a:ea typeface="宋体"/>
                <a:cs typeface="Times New Roman"/>
              </a:rPr>
              <a:t>1.                                               </a:t>
            </a:r>
            <a:endParaRPr lang="zh-CN" altLang="en-US" sz="3400" b="1" dirty="0"/>
          </a:p>
        </p:txBody>
      </p:sp>
      <p:pic>
        <p:nvPicPr>
          <p:cNvPr id="8" name="image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3576" y="984591"/>
            <a:ext cx="3772372" cy="1952739"/>
          </a:xfrm>
          <a:prstGeom prst="rect">
            <a:avLst/>
          </a:prstGeom>
        </p:spPr>
      </p:pic>
      <p:pic>
        <p:nvPicPr>
          <p:cNvPr id="9" name="image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82176" y="3280755"/>
            <a:ext cx="4160941" cy="198086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009761" y="1174751"/>
            <a:ext cx="5957080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 will be warm on Saturday. 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 going to fly a kite.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897" y="3280755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2.</a:t>
            </a:r>
            <a:endParaRPr lang="zh-CN" altLang="en-US" sz="3400" b="1" dirty="0"/>
          </a:p>
        </p:txBody>
      </p:sp>
      <p:sp>
        <p:nvSpPr>
          <p:cNvPr id="14" name="矩形 13"/>
          <p:cNvSpPr/>
          <p:nvPr/>
        </p:nvSpPr>
        <p:spPr>
          <a:xfrm>
            <a:off x="781597" y="5154062"/>
            <a:ext cx="1045418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 will be snowy on Friday./It will snow on Friday. 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 Simon are going to make a snowman.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535</Words>
  <Application>Microsoft Office PowerPoint</Application>
  <PresentationFormat>自定义</PresentationFormat>
  <Paragraphs>171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方正隶变_GBK</vt:lpstr>
      <vt:lpstr>汉仪雅酷黑 95W</vt:lpstr>
      <vt:lpstr>Wingdings</vt:lpstr>
      <vt:lpstr>方正大标宋简体</vt:lpstr>
      <vt:lpstr>方正小标宋_GBK</vt:lpstr>
      <vt:lpstr>Cambria Math</vt:lpstr>
      <vt:lpstr>Times New Roman</vt:lpstr>
      <vt:lpstr>楷体</vt:lpstr>
      <vt:lpstr>Calibri</vt:lpstr>
      <vt:lpstr>方正大标宋_GBK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241</cp:revision>
  <dcterms:created xsi:type="dcterms:W3CDTF">2019-06-19T02:08:00Z</dcterms:created>
  <dcterms:modified xsi:type="dcterms:W3CDTF">2026-03-03T02:22:53Z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