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11" r:id="rId4"/>
    <p:sldId id="508" r:id="rId5"/>
    <p:sldId id="512" r:id="rId6"/>
    <p:sldId id="427" r:id="rId7"/>
  </p:sldIdLst>
  <p:sldSz cx="12192000" cy="6858000"/>
  <p:notesSz cx="6858000" cy="9144000"/>
  <p:embeddedFontLst>
    <p:embeddedFont>
      <p:font typeface="方正隶变_GBK" panose="03000509000000000000" pitchFamily="65" charset="-122"/>
      <p:regular r:id="rId8"/>
    </p:embeddedFon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方正黑体_GBK" panose="03000509000000000000" pitchFamily="65" charset="-122"/>
      <p:regular r:id="rId13"/>
    </p:embeddedFont>
    <p:embeddedFont>
      <p:font typeface="方正大标宋_GBK" panose="03000509000000000000" pitchFamily="65" charset="-122"/>
      <p:regular r:id="rId14"/>
    </p:embeddedFont>
    <p:embeddedFont>
      <p:font typeface="微软雅黑" panose="020B0503020204020204" pitchFamily="34" charset="-122"/>
      <p:regular r:id="rId15"/>
      <p:bold r:id="rId16"/>
    </p:embeddedFont>
    <p:embeddedFont>
      <p:font typeface="方正大标宋简体" panose="02010600030101010101" charset="-122"/>
      <p:regular r:id="rId17"/>
    </p:embeddedFont>
    <p:embeddedFont>
      <p:font typeface="方正小标宋_GBK" panose="03000509000000000000" pitchFamily="65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  Module 1 Unit 2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1065"/>
            <a:ext cx="1126959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一、根据首字母或中文提示完成句子。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1.I like eating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 much.They’re very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2.I’m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.I want to drink some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3.Tomatoes and potatoes are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4.The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only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yuan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米饭仅仅要两元钱。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25769" y="1749625"/>
            <a:ext cx="13244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oodles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7873" y="2510848"/>
            <a:ext cx="15440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elicious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41632" y="3301815"/>
            <a:ext cx="11801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hirsty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79800" y="3301814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uice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17487" y="4070129"/>
            <a:ext cx="18101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egetables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09626" y="4808434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rice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31265" y="4820699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1065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5.Would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like some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你想要一些鸡肉和鱼肉吗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?)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6.I often have two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breakfast.(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早餐我经常吃两个鸡蛋和牛奶。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7.I want a hot dog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lots of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我要一个有很多奶酪的热狗。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00508" y="926393"/>
            <a:ext cx="15424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chicken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57268" y="926393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fish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06237" y="2474243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eggs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65190" y="2491495"/>
            <a:ext cx="9861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milk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28812" y="4048311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403192" y="4041223"/>
            <a:ext cx="13484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cheese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37906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1.—What do you want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—A cola,please.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A.to eat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B.to drink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C.drink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2.All our food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 nice.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A.are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B.is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C.be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3.There is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rice in the bowl(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碗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B.some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C.any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34837" y="185314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34837" y="334639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34837" y="498453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1159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4.Lucy wants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egg and a hot dog.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B.an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C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./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5.Which do you want,milk,chicken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fish?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A.with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B.and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C.or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6.—What’s your favourite food?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A.Green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B.Football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C.Fish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52090" y="106660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52090" y="260806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52090" y="421987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095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151</Words>
  <Application>Microsoft Office PowerPoint</Application>
  <PresentationFormat>宽屏</PresentationFormat>
  <Paragraphs>57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汉仪雅酷黑 95W</vt:lpstr>
      <vt:lpstr>Times New Roman</vt:lpstr>
      <vt:lpstr>方正隶变_GBK</vt:lpstr>
      <vt:lpstr>Calibri</vt:lpstr>
      <vt:lpstr>方正黑体_GBK</vt:lpstr>
      <vt:lpstr>宋体</vt:lpstr>
      <vt:lpstr>方正大标宋_GBK</vt:lpstr>
      <vt:lpstr>微软雅黑</vt:lpstr>
      <vt:lpstr>方正大标宋简体</vt:lpstr>
      <vt:lpstr>Arial</vt:lpstr>
      <vt:lpstr>Wingdings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242</cp:revision>
  <dcterms:created xsi:type="dcterms:W3CDTF">2019-06-19T02:08:00Z</dcterms:created>
  <dcterms:modified xsi:type="dcterms:W3CDTF">2026-02-25T07:57:13Z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