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12" r:id="rId5"/>
    <p:sldId id="508" r:id="rId6"/>
    <p:sldId id="509" r:id="rId7"/>
    <p:sldId id="513" r:id="rId8"/>
    <p:sldId id="427" r:id="rId9"/>
  </p:sldIdLst>
  <p:sldSz cx="12192000" cy="6858000"/>
  <p:notesSz cx="6858000" cy="9144000"/>
  <p:embeddedFontLst>
    <p:embeddedFont>
      <p:font typeface="方正大标宋简体" panose="02010600030101010101" charset="-122"/>
      <p:regular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方正黑体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书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3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一、根据所给提示完成下列各题。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1.Look at the blue sky.The sun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Let’s go for a walk.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2.Huahua lost her wallet.She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on 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 road.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46818" y="1818635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9734" y="3339480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37698" y="1344285"/>
            <a:ext cx="1682383" cy="1682383"/>
          </a:xfrm>
          <a:prstGeom prst="rect">
            <a:avLst/>
          </a:prstGeom>
        </p:spPr>
      </p:pic>
      <p:pic>
        <p:nvPicPr>
          <p:cNvPr id="10" name="image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00500" y="4118873"/>
            <a:ext cx="2260089" cy="20852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82898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3.This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our family party.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in my family is happy to join in.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want to know your plan about your summer holiday.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3445" y="1019256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veryone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9869" y="2603640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489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to rain.The birds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开始下雨了。鸟儿正在飞走了。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6.We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some ducks.They 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我们正在看一些鸭子。它们看起来很饿。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6484" y="1178954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starting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3039" y="117895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2548" y="1178953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7476" y="2205644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away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00652" y="3233986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6" y="3233986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4285790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9016" y="4285789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hungry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794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55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二、用所给单词的适当形式完成下列句子。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1.Everyone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(be) in the classroom now.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2.Look at the ducks.They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(look) hungry.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3.Please write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(I) soon.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(have) a nice day yesterday.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5.Look!The plane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(fly).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8277" y="1801382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6895" y="254325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6156" y="3315047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113262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8933" y="4840967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flying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1.Look,it’s starting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A.rain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B.to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rain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C.rains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2.They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some ducks near the lake.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A.looking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B.look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C.looking at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013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463" y="3357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3.The ducks are eating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A.us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B.our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C.we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4.I miss everyone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China.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A.in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     B.on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C.at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69342" y="996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5297" y="25099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16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188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汉仪雅酷黑 95W</vt:lpstr>
      <vt:lpstr>方正大标宋简体</vt:lpstr>
      <vt:lpstr>Times New Roman</vt:lpstr>
      <vt:lpstr>NEU-BZ</vt:lpstr>
      <vt:lpstr>方正黑体_GBK</vt:lpstr>
      <vt:lpstr>微软雅黑</vt:lpstr>
      <vt:lpstr>方正书宋_GBK</vt:lpstr>
      <vt:lpstr>方正大标宋_GBK</vt:lpstr>
      <vt:lpstr>Arial</vt:lpstr>
      <vt:lpstr>Wingdings</vt:lpstr>
      <vt:lpstr>方正隶变_GBK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2026-03-10T08:38:14Z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