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29" r:id="rId6"/>
    <p:sldId id="517" r:id="rId7"/>
    <p:sldId id="530" r:id="rId8"/>
    <p:sldId id="531" r:id="rId9"/>
    <p:sldId id="532" r:id="rId10"/>
    <p:sldId id="533" r:id="rId11"/>
    <p:sldId id="534" r:id="rId12"/>
    <p:sldId id="535" r:id="rId13"/>
    <p:sldId id="536" r:id="rId14"/>
    <p:sldId id="537" r:id="rId15"/>
    <p:sldId id="538" r:id="rId16"/>
    <p:sldId id="539" r:id="rId17"/>
    <p:sldId id="518" r:id="rId18"/>
    <p:sldId id="519" r:id="rId19"/>
    <p:sldId id="427" r:id="rId20"/>
  </p:sldIdLst>
  <p:sldSz cx="12192000" cy="6858000"/>
  <p:notesSz cx="6858000" cy="9144000"/>
  <p:embeddedFontLst>
    <p:embeddedFont>
      <p:font typeface="方正隶变_GBK" charset="-122"/>
      <p:regular r:id="rId21"/>
    </p:embeddedFont>
    <p:embeddedFont>
      <p:font typeface="方正大标宋_GBK" charset="-122"/>
      <p:regular r:id="rId22"/>
    </p:embeddedFont>
    <p:embeddedFont>
      <p:font typeface="方正小标宋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大标宋简体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方正黑体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10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1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 The balloons are flying away!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55388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825948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41337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8419"/>
            <a:ext cx="1052538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A.Come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help 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books are broken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C.Where’s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book?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8175" y="10606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07740" y="1008047"/>
            <a:ext cx="1778366" cy="21675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739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41079"/>
            <a:ext cx="107435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六、从方框中选择合适的选项补全对话。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Nancy:</a:t>
            </a:r>
            <a:r>
              <a:rPr lang="en-US" altLang="zh-CN" sz="3400" u="sng" dirty="0" smtClean="0">
                <a:latin typeface="Times New Roman"/>
                <a:ea typeface="宋体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Lingling:She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buying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things </a:t>
            </a:r>
            <a:r>
              <a:rPr lang="en-US" altLang="zh-CN" sz="3400" dirty="0">
                <a:latin typeface="Times New Roman"/>
                <a:ea typeface="宋体"/>
              </a:rPr>
              <a:t>at the supermarket.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Nancy:Are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going to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have </a:t>
            </a:r>
            <a:r>
              <a:rPr lang="en-US" altLang="zh-CN" sz="3400" dirty="0">
                <a:latin typeface="Times New Roman"/>
                <a:ea typeface="宋体"/>
              </a:rPr>
              <a:t>a birthday party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Lingling: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My mother is buying things for me.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15915" y="1678949"/>
            <a:ext cx="6096000" cy="37548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A.The</a:t>
            </a:r>
            <a:r>
              <a:rPr lang="en-US" altLang="zh-CN" sz="3400" dirty="0">
                <a:latin typeface="Times New Roman"/>
                <a:ea typeface="宋体"/>
              </a:rPr>
              <a:t> balloons are flying away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B.Where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your mother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C.OK!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am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F.I </a:t>
            </a:r>
            <a:r>
              <a:rPr lang="en-US" altLang="zh-CN" sz="3400" dirty="0">
                <a:latin typeface="Times New Roman"/>
                <a:ea typeface="宋体"/>
              </a:rPr>
              <a:t>want a big birthday cake and some balloons.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352176" y="1678949"/>
            <a:ext cx="6159739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0186" y="17489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03905" y="55991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739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6" y="949864"/>
            <a:ext cx="1100356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Nancy:What</a:t>
            </a:r>
            <a:r>
              <a:rPr lang="en-US" altLang="zh-CN" sz="3400" dirty="0">
                <a:latin typeface="Times New Roman"/>
                <a:ea typeface="宋体"/>
              </a:rPr>
              <a:t> do you want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Lingling:</a:t>
            </a:r>
            <a:r>
              <a:rPr lang="en-US" altLang="zh-CN" sz="3400" u="sng" dirty="0" smtClean="0">
                <a:latin typeface="Times New Roman"/>
                <a:ea typeface="宋体"/>
              </a:rPr>
              <a:t>3.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Nancy:Can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she carry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everything?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Lingling:No,she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can’t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Look!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Let’s go and help her.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Nancy: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9654" y="1108498"/>
            <a:ext cx="6096000" cy="37548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A.The</a:t>
            </a:r>
            <a:r>
              <a:rPr lang="en-US" altLang="zh-CN" sz="3400" dirty="0">
                <a:latin typeface="Times New Roman"/>
                <a:ea typeface="宋体"/>
              </a:rPr>
              <a:t> balloons are flying away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B.Where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your mother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C.OK!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am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F.I </a:t>
            </a:r>
            <a:r>
              <a:rPr lang="en-US" altLang="zh-CN" sz="3400" dirty="0">
                <a:latin typeface="Times New Roman"/>
                <a:ea typeface="宋体"/>
              </a:rPr>
              <a:t>want a big birthday cake and some balloons.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415915" y="1108498"/>
            <a:ext cx="6159739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8266" y="180779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73071" y="505473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32116" y="58386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739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6629"/>
            <a:ext cx="10921889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Look!We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having a sports meeting(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运动会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).The students are all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playground.Some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are having matches(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).Some of them are watching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matches.Linda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Lucy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running.Linda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run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fast.Dongdong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Qiangqiang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doing the high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jump.Qiangqiang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jumps higher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Sara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Tina are playing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basketball.Pengpeng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playing table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tennis.Where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Tingting?Look!She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playing football with her good friends.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048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1156" y="884056"/>
            <a:ext cx="4945585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连线。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98" y="4005892"/>
            <a:ext cx="11006455" cy="1306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17298" y="1687718"/>
            <a:ext cx="107746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Linda     Tina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Qiangqiang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Pengpeng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Tingting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08271" y="2303271"/>
            <a:ext cx="9507379" cy="170262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485900" y="2303271"/>
            <a:ext cx="1195708" cy="170262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910458" y="2303271"/>
            <a:ext cx="3576317" cy="170262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004599" y="2316901"/>
            <a:ext cx="1296634" cy="160739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771900" y="2340056"/>
            <a:ext cx="5834383" cy="16658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8290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676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选择最佳答案。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 the students are having matches.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A.Some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C.Most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2.Qiangqiang jumps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A.lower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B.higher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C.faster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3.Who can run fast?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A.Lucy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B.Linda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C.Sara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1217" y="18053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809" y="3381375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4490" y="4942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290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4.Where are the students?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classroom.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playground.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park.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)5.Is playing sports good for our health?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027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79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3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" y="1520807"/>
            <a:ext cx="109023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Lele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和朋友们在动物园游玩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Lele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拍了几张照片想发朋友圈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请你帮他完成文案。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8650" y="1236191"/>
            <a:ext cx="3641407" cy="45419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29123" y="873581"/>
            <a:ext cx="7082791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Today is </a:t>
            </a:r>
            <a:r>
              <a:rPr lang="en-US" altLang="zh-CN" sz="3400" dirty="0" err="1">
                <a:latin typeface="Times New Roman"/>
                <a:ea typeface="宋体"/>
              </a:rPr>
              <a:t>Sunday,and</a:t>
            </a:r>
            <a:r>
              <a:rPr lang="en-US" altLang="zh-CN" sz="3400" dirty="0">
                <a:latin typeface="Times New Roman"/>
                <a:ea typeface="宋体"/>
              </a:rPr>
              <a:t> it’s sunny.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I </a:t>
            </a:r>
            <a:r>
              <a:rPr lang="en-US" altLang="zh-CN" sz="3400" dirty="0">
                <a:latin typeface="Times New Roman"/>
                <a:ea typeface="宋体"/>
              </a:rPr>
              <a:t>am in the zoo with my friends now.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</a:rPr>
              <a:t>Look!The</a:t>
            </a:r>
            <a:r>
              <a:rPr lang="en-US" altLang="zh-CN" sz="3400" dirty="0">
                <a:latin typeface="Times New Roman"/>
                <a:ea typeface="宋体"/>
              </a:rPr>
              <a:t> elephant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The </a:t>
            </a:r>
            <a:r>
              <a:rPr lang="en-US" altLang="zh-CN" sz="3400" dirty="0">
                <a:latin typeface="Times New Roman"/>
                <a:ea typeface="宋体"/>
              </a:rPr>
              <a:t>monkey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The </a:t>
            </a:r>
            <a:r>
              <a:rPr lang="en-US" altLang="zh-CN" sz="3400" dirty="0">
                <a:latin typeface="Times New Roman"/>
                <a:ea typeface="宋体"/>
              </a:rPr>
              <a:t>lion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We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600" dirty="0" smtClean="0">
                <a:latin typeface="Times New Roman"/>
                <a:ea typeface="宋体"/>
              </a:rPr>
              <a:t>lovely </a:t>
            </a:r>
            <a:r>
              <a:rPr lang="en-US" altLang="zh-CN" sz="3600" dirty="0">
                <a:latin typeface="Times New Roman"/>
                <a:ea typeface="宋体"/>
              </a:rPr>
              <a:t>time. 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8420170" y="2370336"/>
            <a:ext cx="27430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drinking water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29424" y="3121223"/>
            <a:ext cx="42195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 eating a banana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94728" y="3827661"/>
            <a:ext cx="2040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 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86299" y="4537601"/>
            <a:ext cx="38957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 am taking 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43250" y="5332611"/>
            <a:ext cx="24272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are having a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971" y="1576820"/>
            <a:ext cx="108799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一、判断每组单词画线部分发音是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1.ball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)2.p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p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air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3.f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verything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)5.fl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part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(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ph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one	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ph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oto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71613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D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56811" y="257554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625" y="327728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56811" y="3277284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3625" y="41050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7807" y="4105021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S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55166"/>
            <a:ext cx="106680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二、将下列单词变为现在分词形式。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1.play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2.ride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3.dance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4.take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6.have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7.run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8.swim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9.get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79472" y="1715412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34990" y="1715411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riding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2955" y="2502550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34990" y="2502549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taking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40825" y="3276164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4908" y="3280062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6999" y="4030861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34990" y="4030861"/>
            <a:ext cx="24641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swimming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21269" y="4834835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getting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694"/>
            <a:ext cx="108784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三、根据首字母或中文提示完成句子。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1.Look at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.They say, “Happy birthday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!”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2.These things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 can’t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3.Look!The kites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4.She is going to have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生日聚会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6656" y="1789792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alloons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28581" y="335998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50133" y="3355207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6005" y="408890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1374" y="4077747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76005" y="4869106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birthday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96790" y="4869105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party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694"/>
            <a:ext cx="108784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.Who can help me?(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桔子掉下来了。谁能帮我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 bus is coming.(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汽车来了。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7.I’m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我正在打电话。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8.Mum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the supermarket now.(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现在妈妈正在超市里买东西。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3963" y="985017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oranges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1342" y="985016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falling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3884" y="2553860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8391" y="2553859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careful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33172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8065" y="331729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2859" y="327535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73004" y="4109606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1256" y="4109605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things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250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41079"/>
            <a:ext cx="106680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your brother?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—He’s at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)2.Is Sam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 ice cream?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A.buying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B.buys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C.buy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can help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C.him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260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6821" y="3326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48942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41079"/>
            <a:ext cx="106680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4.Look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card.It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,“Happy New Year!”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B.says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C.talks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help this girl?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—Her father.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0404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25705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956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2304" y="861094"/>
            <a:ext cx="106763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Betty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是一名摄影博主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请给她捕捉的几个镜头选择合适的介绍词。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)</a:t>
            </a:r>
            <a:r>
              <a:rPr lang="en-US" altLang="zh-CN" sz="3400" dirty="0">
                <a:latin typeface="Times New Roman"/>
                <a:ea typeface="宋体"/>
              </a:rPr>
              <a:t>1.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A.A </a:t>
            </a:r>
            <a:r>
              <a:rPr lang="en-US" altLang="zh-CN" sz="3400" dirty="0">
                <a:latin typeface="Times New Roman"/>
                <a:ea typeface="宋体"/>
              </a:rPr>
              <a:t>kite is flying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                     B.A </a:t>
            </a:r>
            <a:r>
              <a:rPr lang="en-US" altLang="zh-CN" sz="3400" dirty="0">
                <a:latin typeface="Times New Roman"/>
                <a:ea typeface="宋体"/>
              </a:rPr>
              <a:t>kite is falling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                     C.A </a:t>
            </a:r>
            <a:r>
              <a:rPr lang="en-US" altLang="zh-CN" sz="3400" dirty="0">
                <a:latin typeface="Times New Roman"/>
                <a:ea typeface="宋体"/>
              </a:rPr>
              <a:t>kite is flying away.</a:t>
            </a:r>
            <a:endParaRPr lang="zh-CN" altLang="en-US" sz="3400" dirty="0"/>
          </a:p>
        </p:txBody>
      </p:sp>
      <p:pic>
        <p:nvPicPr>
          <p:cNvPr id="8" name="image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91613" y="2602209"/>
            <a:ext cx="1642824" cy="20140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7532" y="26122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739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4728" y="928973"/>
            <a:ext cx="1048551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A.I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carry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box is falling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  C.I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can’t carry it.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1088031"/>
            <a:ext cx="1543574" cy="189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1562" y="10909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4728" y="3491728"/>
            <a:ext cx="85260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</a:t>
            </a:r>
            <a:r>
              <a:rPr lang="en-US" altLang="zh-CN" sz="3400" dirty="0" smtClean="0">
                <a:latin typeface="Times New Roman"/>
                <a:ea typeface="宋体"/>
              </a:rPr>
              <a:t>.            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A.The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eggs are broken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                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doing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                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C.Can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help you?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964175" y="37312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231472" y="3736388"/>
            <a:ext cx="1681972" cy="21701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739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506</Words>
  <Application>Microsoft Office PowerPoint</Application>
  <PresentationFormat>自定义</PresentationFormat>
  <Paragraphs>190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汉仪雅酷黑 95W</vt:lpstr>
      <vt:lpstr>方正隶变_GBK</vt:lpstr>
      <vt:lpstr>方正大标宋_GBK</vt:lpstr>
      <vt:lpstr>方正小标宋_GBK</vt:lpstr>
      <vt:lpstr>Times New Roman</vt:lpstr>
      <vt:lpstr>Calibri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241</cp:revision>
  <dcterms:created xsi:type="dcterms:W3CDTF">2019-06-19T02:08:00Z</dcterms:created>
  <dcterms:modified xsi:type="dcterms:W3CDTF">2026-03-09T09:25:55Z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