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8" r:id="rId4"/>
    <p:sldId id="511" r:id="rId5"/>
    <p:sldId id="512" r:id="rId6"/>
    <p:sldId id="427" r:id="rId7"/>
  </p:sldIdLst>
  <p:sldSz cx="12192000" cy="6858000"/>
  <p:notesSz cx="6858000" cy="9144000"/>
  <p:embeddedFontLst>
    <p:embeddedFont>
      <p:font typeface="方正小标宋_GBK" panose="03000509000000000000" pitchFamily="65" charset="-122"/>
      <p:regular r:id="rId8"/>
    </p:embeddedFont>
    <p:embeddedFont>
      <p:font typeface="方正大标宋简体" panose="02010600030101010101" charset="-122"/>
      <p:regular r:id="rId9"/>
    </p:embeddedFont>
    <p:embeddedFont>
      <p:font typeface="方正黑体_GBK" panose="03000509000000000000" pitchFamily="65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大标宋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23 </a:t>
            </a: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4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2772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找出你所听到的单词或短语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本题读一遍。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1.A.photo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B.phone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C.potato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)2.A.everyone      B.everything      C.nothing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3.A.crying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B.carrying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C.falling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4.A.stairs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B.pairs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C.hair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5.A.get on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B.get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C.get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6.A.stand up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B.sit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C.put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183253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6821" y="26208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6" name="image6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970225" y="1702174"/>
            <a:ext cx="1541690" cy="134054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146821" y="34092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34798" y="41398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22776" y="492824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2776" y="57165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0410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二、听句子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选择合适的应答句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本题读两遍。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1.A.Thank you.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help you.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C.Happy birthday!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2.A.They are five.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B.It’s twenty-five 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C.There are five.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3.A.Yes,we are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B.Yes,I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C.Yes,you are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43" y="18272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4918" y="34089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4918" y="499070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4.A.He’s my brother.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B.He’s buying things.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C.He’s at the supermarket.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5.A.I’m going there by train.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 went there on Saturday.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C.She didn’t watch TV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3682" y="1066606"/>
            <a:ext cx="4748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8766" y="26046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912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6.A.It’s yellow.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B.It’s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orange.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C.It’s an English book.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7.A.I can play the flute.	B.I can help you.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C.He can sing English songs.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041659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5704" y="26122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389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169</Words>
  <Application>Microsoft Office PowerPoint</Application>
  <PresentationFormat>宽屏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方正小标宋_GBK</vt:lpstr>
      <vt:lpstr>方正大标宋简体</vt:lpstr>
      <vt:lpstr>方正黑体_GBK</vt:lpstr>
      <vt:lpstr>Times New Roman</vt:lpstr>
      <vt:lpstr>方正隶变_GBK</vt:lpstr>
      <vt:lpstr>Calibri</vt:lpstr>
      <vt:lpstr>宋体</vt:lpstr>
      <vt:lpstr>方正大标宋_GBK</vt:lpstr>
      <vt:lpstr>微软雅黑</vt:lpstr>
      <vt:lpstr>汉仪雅酷黑 95W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2026-03-11T00:31:58Z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