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11" r:id="rId5"/>
    <p:sldId id="512" r:id="rId6"/>
    <p:sldId id="509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方正大标宋简体" panose="02010600030101010101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大标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 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4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321" y="841079"/>
            <a:ext cx="11188460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判断图片与所听内容是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题读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两遍。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185" y="2958860"/>
            <a:ext cx="10966221" cy="2273818"/>
          </a:xfrm>
          <a:prstGeom prst="rect">
            <a:avLst/>
          </a:prstGeom>
        </p:spPr>
      </p:pic>
      <p:pic>
        <p:nvPicPr>
          <p:cNvPr id="8" name="image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227755" y="1010149"/>
            <a:ext cx="1969333" cy="17123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69342" y="468487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0444" y="46848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2656" y="46596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90912" y="468487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11872" y="468487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二、听对话或短文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听一段对话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1.Where did Jim’s mum go?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A.She went to the park.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 to the supermarket.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 went to a restaurant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25777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2.What can Jim do?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 can carry the bag.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carry the box.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can carry the fruit.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听一篇短文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3~5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 man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A.listening to music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B.reading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C.riding his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314" y="41563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87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44146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 woman is wearing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 raincoat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 big hat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 dress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helps Li Hong pick up all the apples and bananas.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 man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B.A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C.A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2888" y="2649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383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三、听短文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本题读三遍。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 am going to have a 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party.My mum is at the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now.She’s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things for my birthday.My father is going to make a 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for me.My grandma is going to cook delicious 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for me.My friend Tom is going to give me twelve 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.I am very 7.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now.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595080" y="1758250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birthday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1886" y="2514599"/>
            <a:ext cx="23439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supermarket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0705" y="2539241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buying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0101" y="3350221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44661" y="409375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00047" y="4888722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balloons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9665" y="563151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234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方正小标宋_GBK</vt:lpstr>
      <vt:lpstr>方正大标宋简体</vt:lpstr>
      <vt:lpstr>方正黑体_GBK</vt:lpstr>
      <vt:lpstr>Times New Roman</vt:lpstr>
      <vt:lpstr>方正隶变_GBK</vt:lpstr>
      <vt:lpstr>Calibri</vt:lpstr>
      <vt:lpstr>宋体</vt:lpstr>
      <vt:lpstr>方正大标宋_GBK</vt:lpstr>
      <vt:lpstr>微软雅黑</vt:lpstr>
      <vt:lpstr>汉仪雅酷黑 95W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2026-03-11T00:39:52Z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