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11" r:id="rId4"/>
    <p:sldId id="508" r:id="rId5"/>
    <p:sldId id="509" r:id="rId6"/>
    <p:sldId id="512" r:id="rId7"/>
    <p:sldId id="427" r:id="rId8"/>
  </p:sldIdLst>
  <p:sldSz cx="12192000" cy="6858000"/>
  <p:notesSz cx="6858000" cy="9144000"/>
  <p:embeddedFontLst>
    <p:embeddedFont>
      <p:font typeface="方正隶变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小标宋_GBK" panose="03000509000000000000" pitchFamily="65" charset="-122"/>
      <p:regular r:id="rId14"/>
    </p:embeddedFont>
    <p:embeddedFont>
      <p:font typeface="方正黑体_GBK" panose="03000509000000000000" pitchFamily="65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方正大标宋简体" panose="02010600030101010101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21 Module 4 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一、根据图片及首字母提示补全句子。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 egg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children run up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3.There are lots of things in the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room.</a:t>
            </a:r>
            <a:b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27770" y="2215451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roken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26961" y="3276500"/>
            <a:ext cx="93807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tairs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4800" y="5364092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ess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6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93166" y="1877409"/>
            <a:ext cx="1670607" cy="1169277"/>
          </a:xfrm>
          <a:prstGeom prst="rect">
            <a:avLst/>
          </a:prstGeom>
        </p:spPr>
      </p:pic>
      <p:pic>
        <p:nvPicPr>
          <p:cNvPr id="11" name="image6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763773" y="2970189"/>
            <a:ext cx="1923457" cy="1416250"/>
          </a:xfrm>
          <a:prstGeom prst="rect">
            <a:avLst/>
          </a:prstGeom>
        </p:spPr>
      </p:pic>
      <p:pic>
        <p:nvPicPr>
          <p:cNvPr id="12" name="image64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535561" y="4560743"/>
            <a:ext cx="1746462" cy="164490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apples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stairs.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5.We’re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p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 our hands on our heads.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3932002" y="1214787"/>
            <a:ext cx="13260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8686" y="1214786"/>
            <a:ext cx="1152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38569" y="3277116"/>
            <a:ext cx="12041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utting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988475" y="946407"/>
            <a:ext cx="2233826" cy="1675862"/>
          </a:xfrm>
          <a:prstGeom prst="rect">
            <a:avLst/>
          </a:prstGeom>
        </p:spPr>
      </p:pic>
      <p:pic>
        <p:nvPicPr>
          <p:cNvPr id="11" name="image6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870404" y="2884913"/>
            <a:ext cx="1981626" cy="18570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08768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82615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二、用所给单词的适当形式填空。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 kites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(be) flying.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2.They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(have) a birthday party.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3.This is Li Ming.He’s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(sit) down.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4.Look at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(he).He is standing up.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5.He is trying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(get) on the bus.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90382" y="1792757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63369" y="2560506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5503" y="3315048"/>
            <a:ext cx="1277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sitting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63369" y="4107722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42639" y="4885065"/>
            <a:ext cx="11673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113157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1.There are lots of things in your room.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mess!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B.How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C.Where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2.Look!The bus is coming.Let’s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A.put on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B.turn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C.get on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8272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0935" y="34089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629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838276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3.My schoolbag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.I can’t take it to school.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A.new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B.broken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C.now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4.Everything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car.Let’s go.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A.am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B.are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C.is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170866" y="10365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26381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0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174</Words>
  <Application>Microsoft Office PowerPoint</Application>
  <PresentationFormat>宽屏</PresentationFormat>
  <Paragraphs>55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方正隶变_GBK</vt:lpstr>
      <vt:lpstr>Wingdings</vt:lpstr>
      <vt:lpstr>宋体</vt:lpstr>
      <vt:lpstr>Calibri</vt:lpstr>
      <vt:lpstr>方正小标宋_GBK</vt:lpstr>
      <vt:lpstr>方正黑体_GBK</vt:lpstr>
      <vt:lpstr>方正仿宋_GBK</vt:lpstr>
      <vt:lpstr>Arial</vt:lpstr>
      <vt:lpstr>汉仪雅酷黑 95W</vt:lpstr>
      <vt:lpstr>Times New Roman</vt:lpstr>
      <vt:lpstr>方正大标宋_GBK</vt:lpstr>
      <vt:lpstr>方正大标宋简体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2026-03-11T00:13:04Z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