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11" r:id="rId4"/>
    <p:sldId id="508" r:id="rId5"/>
    <p:sldId id="509" r:id="rId6"/>
    <p:sldId id="510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微软雅黑" panose="020B0503020204020204" pitchFamily="34" charset="-122"/>
      <p:regular r:id="rId10"/>
      <p:bold r:id="rId11"/>
    </p:embeddedFont>
    <p:embeddedFont>
      <p:font typeface="方正隶变_GBK" panose="03000509000000000000" pitchFamily="65" charset="-122"/>
      <p:regular r:id="rId12"/>
    </p:embeddedFont>
    <p:embeddedFont>
      <p:font typeface="方正小标宋_GBK" panose="03000509000000000000" pitchFamily="65" charset="-122"/>
      <p:regular r:id="rId13"/>
    </p:embeddedFont>
    <p:embeddedFont>
      <p:font typeface="方正黑体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10  Module 2 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0728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一、找出发音不同的选项。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1.A.cl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nd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C.sh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2.A.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B.br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C.br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kfast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3.A.d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ck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B.l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nch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C.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4.A.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B.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ose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C.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5.A.hun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B.an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C.ha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184451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34270" y="264619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34270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0866" y="421180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46292" y="49946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二、选择合适的选项补全对话。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A:Hello,Amy.The summer holiday is coming.Where are you going?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B:1.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A:What are you going to do there?</a:t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B:2.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399817" y="4376405"/>
            <a:ext cx="1152188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A.When are you going </a:t>
            </a: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there?                B.Will 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be rainy in Hangzhou?</a:t>
            </a:r>
            <a:b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C.I’m going to Hangzhou </a:t>
            </a: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my parents.      D.It 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 be sunny there.</a:t>
            </a:r>
            <a:b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E.I’m going to eat delicious food </a:t>
            </a: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visit many beautiful places.</a:t>
            </a:r>
            <a:b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F.How are you going there?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86866" y="255864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86866" y="377161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9817" y="4499012"/>
            <a:ext cx="11112097" cy="2159717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440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A:Sounds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great!3.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B:We are going there next Sunday.</a:t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A:4.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B:No.It won’t be rainy.5.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A:Have a good time!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399817" y="4376405"/>
            <a:ext cx="1152188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A.When are you going </a:t>
            </a: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there?                B.Will 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be rainy in Hangzhou?</a:t>
            </a:r>
            <a:b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C.I’m going to Hangzhou </a:t>
            </a: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my parents.      D.It 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 be sunny there.</a:t>
            </a:r>
            <a:b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E.I’m going to eat delicious food </a:t>
            </a: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visit many beautiful places.</a:t>
            </a:r>
            <a:b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F.How are you going there?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9817" y="4499012"/>
            <a:ext cx="11112097" cy="2159717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47358" y="86109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02082" y="219529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20552" y="278007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15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07649"/>
            <a:ext cx="11590032" cy="7314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1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三、根据信息卡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判断下列句子的正误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正确的写</a:t>
            </a:r>
            <a:r>
              <a:rPr lang="en-US" altLang="zh-CN" sz="31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1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错误的写</a:t>
            </a:r>
            <a:r>
              <a:rPr lang="en-US" altLang="zh-CN" sz="31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1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1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59" y="1685510"/>
            <a:ext cx="11342350" cy="308355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5459" y="4749050"/>
            <a:ext cx="1082964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)1.Annie is going to the park in the afternoon.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2.Annie is going to Shandong.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4911" y="4948802"/>
            <a:ext cx="42672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94911" y="5711192"/>
            <a:ext cx="42672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629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842" y="3726873"/>
            <a:ext cx="11122950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3.It is sunny this weekend.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4.Annie is going to play basketball in the playground in the afternoon.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5.Annie is going to do her homework in the evening.</a:t>
            </a:r>
            <a:endParaRPr lang="zh-CN" altLang="en-US" sz="34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989" y="806575"/>
            <a:ext cx="11342350" cy="308355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64113" y="396095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8157" y="471747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64113" y="608136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989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268</Words>
  <Application>Microsoft Office PowerPoint</Application>
  <PresentationFormat>宽屏</PresentationFormat>
  <Paragraphs>52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方正大标宋_GBK</vt:lpstr>
      <vt:lpstr>宋体</vt:lpstr>
      <vt:lpstr>微软雅黑</vt:lpstr>
      <vt:lpstr>方正隶变_GBK</vt:lpstr>
      <vt:lpstr>Arial</vt:lpstr>
      <vt:lpstr>Wingdings</vt:lpstr>
      <vt:lpstr>汉仪雅酷黑 95W</vt:lpstr>
      <vt:lpstr>方正小标宋_GBK</vt:lpstr>
      <vt:lpstr>Times New Roman</vt:lpstr>
      <vt:lpstr>方正黑体_GBK</vt:lpstr>
      <vt:lpstr>方正大标宋简体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240</cp:revision>
  <dcterms:created xsi:type="dcterms:W3CDTF">2019-06-19T02:08:00Z</dcterms:created>
  <dcterms:modified xsi:type="dcterms:W3CDTF">2026-02-28T02:54:15Z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