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08" r:id="rId5"/>
    <p:sldId id="509" r:id="rId6"/>
    <p:sldId id="510" r:id="rId7"/>
    <p:sldId id="512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仿宋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大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 Module 2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1.—Are there any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pond?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—Yes,there are.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2.There are some dark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sky.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11 o’clock.We will have lunch at 12 o’clock.There is one hour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1898" y="1784130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8087" y="335968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8770" y="49068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7959" y="491551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235092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 today.Let’s have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park.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5.We can row a boat on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6.There is no food.We are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hungry.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7.That fat cat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看起来像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tiger.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2449" y="1145776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0060" y="208051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1940" y="300908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6924" y="392348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34228" y="3923481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850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二、判断下列句子或对话与图片是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275" y="1759181"/>
            <a:ext cx="10889639" cy="16803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6865" y="3439520"/>
            <a:ext cx="1064566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1.—What time is it?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—It’s half past twelve.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2.—When are we going to the zoo?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—At eleven o’clock.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ducks are eating our sandwiches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9772" y="36650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3816" y="443979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3816" y="599330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2626746"/>
            <a:ext cx="104213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4.—What are you going to do?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am going to fly a kite.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 looks like the boy is going to stay hungry.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67" y="946407"/>
            <a:ext cx="10889639" cy="1680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1576" y="282088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9945" y="44345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3"/>
            <a:ext cx="1092531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补全或写对话。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1.—When are you going to get up?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9584" y="2540437"/>
            <a:ext cx="64755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o’clock.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3429000"/>
            <a:ext cx="4738969" cy="2706276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279584" y="3165790"/>
            <a:ext cx="65790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39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3"/>
            <a:ext cx="1092531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—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1125" y="868945"/>
            <a:ext cx="846826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school? 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1124" y="1616072"/>
            <a:ext cx="89168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 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past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eight.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206622" y="2727224"/>
            <a:ext cx="5405619" cy="3086979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684738" y="1616072"/>
            <a:ext cx="6087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684738" y="2425197"/>
            <a:ext cx="76921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412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244</Words>
  <Application>Microsoft Office PowerPoint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2026-02-28T02:33:17Z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