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8" r:id="rId4"/>
    <p:sldId id="511" r:id="rId5"/>
    <p:sldId id="512" r:id="rId6"/>
    <p:sldId id="509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黑体_GBK" panose="03000509000000000000" pitchFamily="65" charset="-122"/>
      <p:regular r:id="rId11"/>
    </p:embeddedFont>
    <p:embeddedFont>
      <p:font typeface="方正大标宋_GBK" panose="03000509000000000000" pitchFamily="65" charset="-122"/>
      <p:regular r:id="rId12"/>
    </p:embeddedFont>
    <p:embeddedFont>
      <p:font typeface="方正大标宋简体" panose="02010600030101010101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隶变_GBK" panose="03000509000000000000" pitchFamily="65" charset="-122"/>
      <p:regular r:id="rId19"/>
    </p:embeddedFont>
    <p:embeddedFont>
      <p:font typeface="方正小标宋_GBK" panose="03000509000000000000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 Module 1 Unit 1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861093"/>
            <a:ext cx="108735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一、选出每组中不同类的一项。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1.A.cola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B.sandwich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C.hamburger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2.A.enjoy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B.eat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C.meal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3.A.cent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B.twenty-five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C.dollar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4.A.shorts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B.shoes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C.tea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5.A.careful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B.good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C.want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016" y="17841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1016" y="2595012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3635" y="34058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3635" y="41287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3635" y="50276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331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a hamburger?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—It’s 13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A.How much;dollar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B.How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much;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C.How many;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2.These books are heavy.Let me take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A.their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B.they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C.them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3463" y="18186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3463" y="41822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331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3.We want three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two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A.colas;hot dog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B.cola;hot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C.colas;hot dogs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 want a hot dog,please.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A.Can I help you?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B.How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you?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C.What’s a hot dog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2089" y="10666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8465" y="33645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072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3316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the English fast food.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A.Dumplings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B.Noodles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C.Sandwiches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6.This banana 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A.of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B.for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C.to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5061" y="26467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41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0852030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三、从方框中选择恰当的单词并用其适当形式填空。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 dog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1.What’s a hot dog?Is it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dog?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2.How much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3.Be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!The soup is hot.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4.I want two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,please.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956865" y="1807709"/>
            <a:ext cx="668613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8621" y="2536309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92563" y="3296476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4078757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30769" y="4694310"/>
            <a:ext cx="16754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dogs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171</Words>
  <Application>Microsoft Office PowerPoint</Application>
  <PresentationFormat>宽屏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微软雅黑</vt:lpstr>
      <vt:lpstr>方正黑体_GBK</vt:lpstr>
      <vt:lpstr>方正大标宋_GBK</vt:lpstr>
      <vt:lpstr>Wingdings</vt:lpstr>
      <vt:lpstr>宋体</vt:lpstr>
      <vt:lpstr>方正大标宋简体</vt:lpstr>
      <vt:lpstr>方正仿宋_GBK</vt:lpstr>
      <vt:lpstr>Calibri</vt:lpstr>
      <vt:lpstr>方正隶变_GBK</vt:lpstr>
      <vt:lpstr>汉仪雅酷黑 95W</vt:lpstr>
      <vt:lpstr>Arial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2026-02-25T07:50:29Z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