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11" r:id="rId4"/>
    <p:sldId id="512" r:id="rId5"/>
    <p:sldId id="508" r:id="rId6"/>
    <p:sldId id="427" r:id="rId7"/>
  </p:sldIdLst>
  <p:sldSz cx="12192000" cy="6858000"/>
  <p:notesSz cx="6858000" cy="9144000"/>
  <p:embeddedFontLst>
    <p:embeddedFont>
      <p:font typeface="方正大标宋_GBK" panose="03000509000000000000" pitchFamily="65" charset="-122"/>
      <p:regular r:id="rId8"/>
    </p:embeddedFont>
    <p:embeddedFont>
      <p:font typeface="微软雅黑" panose="020B0503020204020204" pitchFamily="34" charset="-122"/>
      <p:regular r:id="rId9"/>
      <p:bold r:id="rId10"/>
    </p:embeddedFont>
    <p:embeddedFont>
      <p:font typeface="方正隶变_GBK" panose="03000509000000000000" pitchFamily="65" charset="-122"/>
      <p:regular r:id="rId11"/>
    </p:embeddedFont>
    <p:embeddedFont>
      <p:font typeface="方正小标宋_GBK" panose="03000509000000000000" pitchFamily="65" charset="-122"/>
      <p:regular r:id="rId12"/>
    </p:embeddedFont>
    <p:embeddedFont>
      <p:font typeface="方正黑体_GBK" panose="03000509000000000000" pitchFamily="65" charset="-122"/>
      <p:regular r:id="rId13"/>
    </p:embeddedFont>
    <p:embeddedFont>
      <p:font typeface="方正大标宋简体" panose="02010600030101010101" charset="-122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7  Module 2 Unit 1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一、选择填空。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1.Let’s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school together.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A.going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B.are going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C.go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2.Ten years ago,Mr Li was a farmer.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,he was a worker.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A.Before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B.Later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C.So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43463" y="182726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0866" y="340898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3.The high mountain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 elephant.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A.looks at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B.looks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C.looks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4.There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 books and an apple on the desk.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A.Is                        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B.am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C.are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69342" y="103650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58843" y="263925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766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5.Look!The ducks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 food.They are very naughty.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A.are eating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B.eat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C.ate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6.It will be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tomorrow.We will go out to play.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A.rain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B.snow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C.sunny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1016" y="10365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1016" y="333945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51483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5"/>
            <a:ext cx="10942572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二、读句子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用所给单词的正确形式填空。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duck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cloud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stay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 like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1.There are some dark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sky.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2.He has no food.He is going to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hungry.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3.—What are you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do tomorrow?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—I’m going to play football.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4.Lucy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her mother very much.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5.The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 are swimming on the pond. 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5054237" y="2275836"/>
            <a:ext cx="13244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clouds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64615" y="2891389"/>
            <a:ext cx="888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76676" y="3602128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94283" y="4975904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08639" y="4975903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354698" y="5611472"/>
            <a:ext cx="12025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ducks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21674" y="1656781"/>
            <a:ext cx="6511443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115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139</Words>
  <Application>Microsoft Office PowerPoint</Application>
  <PresentationFormat>宽屏</PresentationFormat>
  <Paragraphs>50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方正大标宋_GBK</vt:lpstr>
      <vt:lpstr>宋体</vt:lpstr>
      <vt:lpstr>微软雅黑</vt:lpstr>
      <vt:lpstr>方正隶变_GBK</vt:lpstr>
      <vt:lpstr>Arial</vt:lpstr>
      <vt:lpstr>Wingdings</vt:lpstr>
      <vt:lpstr>汉仪雅酷黑 95W</vt:lpstr>
      <vt:lpstr>方正小标宋_GBK</vt:lpstr>
      <vt:lpstr>Times New Roman</vt:lpstr>
      <vt:lpstr>方正黑体_GBK</vt:lpstr>
      <vt:lpstr>方正大标宋简体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239</cp:revision>
  <dcterms:created xsi:type="dcterms:W3CDTF">2019-06-19T02:08:00Z</dcterms:created>
  <dcterms:modified xsi:type="dcterms:W3CDTF">2026-02-28T02:21:14Z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