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8" r:id="rId4"/>
    <p:sldId id="511" r:id="rId5"/>
    <p:sldId id="509" r:id="rId6"/>
    <p:sldId id="510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微软雅黑" panose="020B0503020204020204" pitchFamily="34" charset="-122"/>
      <p:regular r:id="rId10"/>
      <p:bold r:id="rId11"/>
    </p:embeddedFont>
    <p:embeddedFont>
      <p:font typeface="方正隶变_GBK" panose="03000509000000000000" pitchFamily="65" charset="-122"/>
      <p:regular r:id="rId12"/>
    </p:embeddedFont>
    <p:embeddedFont>
      <p:font typeface="方正小标宋_GBK" panose="03000509000000000000" pitchFamily="65" charset="-122"/>
      <p:regular r:id="rId13"/>
    </p:embeddedFont>
    <p:embeddedFont>
      <p:font typeface="方正黑体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11  Module 2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找出你所听到的单词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本题读一遍。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1.A.hot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C.fox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2.A.weather	B.sweater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C.better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3.A.picnic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B.visit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C.delicious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4.A.cloudy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B.clouds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C.sounds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5.A.late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B.later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C.letter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6364" y="1784130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6364" y="259511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6363" y="33427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0866" y="41187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0866" y="49598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2" name="image2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72811" y="897927"/>
            <a:ext cx="1939104" cy="16861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9425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选择合适的应答句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1.A.Yes,you are.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B.Yes,I am.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C.No,I don’t.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2.A.It’s hot today.	B.It will be sunny.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C.It was rainy yesterday.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3.A.At half past seven.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B.It’s half past seven.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C.There are fifteen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8272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25605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4195" y="411145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94257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4.A.To the library.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B.We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at home.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C.At 4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pm.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5.A.That’s a good idea.	B.Thank you.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C.You’re welcome.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6.A.Yes,I will.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B.No,it won’t.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C.Yes,it was.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9965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2561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0866" y="418094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834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1100645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三、听短文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将天气和活动序号填入表格内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49264" y="1940344"/>
            <a:ext cx="9830924" cy="28904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280364"/>
              </p:ext>
            </p:extLst>
          </p:nvPr>
        </p:nvGraphicFramePr>
        <p:xfrm>
          <a:off x="655608" y="948905"/>
          <a:ext cx="10722634" cy="4252825"/>
        </p:xfrm>
        <a:graphic>
          <a:graphicData uri="http://schemas.openxmlformats.org/drawingml/2006/table">
            <a:tbl>
              <a:tblPr firstRow="1" firstCol="1" bandRow="1"/>
              <a:tblGrid>
                <a:gridCol w="2924354"/>
                <a:gridCol w="3899140"/>
                <a:gridCol w="3899140"/>
              </a:tblGrid>
              <a:tr h="8505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Weather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Activity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5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5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zh-CN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5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zh-CN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</a:t>
                      </a:r>
                      <a:r>
                        <a:rPr lang="zh-CN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5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</a:t>
                      </a:r>
                      <a:r>
                        <a:rPr lang="zh-CN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</a:t>
                      </a:r>
                      <a:r>
                        <a:rPr lang="zh-CN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435900" y="19652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89892" y="281344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65847" y="366161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11855" y="45097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71108" y="196528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71108" y="2811908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71108" y="36899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95152" y="4509772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989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222</Words>
  <Application>Microsoft Office PowerPoint</Application>
  <PresentationFormat>宽屏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方正大标宋_GBK</vt:lpstr>
      <vt:lpstr>宋体</vt:lpstr>
      <vt:lpstr>微软雅黑</vt:lpstr>
      <vt:lpstr>方正隶变_GBK</vt:lpstr>
      <vt:lpstr>Arial</vt:lpstr>
      <vt:lpstr>Wingdings</vt:lpstr>
      <vt:lpstr>汉仪雅酷黑 95W</vt:lpstr>
      <vt:lpstr>方正小标宋_GBK</vt:lpstr>
      <vt:lpstr>Times New Roman</vt:lpstr>
      <vt:lpstr>方正黑体_GBK</vt:lpstr>
      <vt:lpstr>方正大标宋简体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2026-02-28T03:01:43Z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