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09" r:id="rId5"/>
    <p:sldId id="510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方正黑体_GBK" panose="03000509000000000000" pitchFamily="65" charset="-122"/>
      <p:regular r:id="rId9"/>
    </p:embeddedFont>
    <p:embeddedFont>
      <p:font typeface="方正大标宋_GBK" panose="03000509000000000000" pitchFamily="65" charset="-122"/>
      <p:regular r:id="rId10"/>
    </p:embeddedFont>
    <p:embeddedFont>
      <p:font typeface="方正大标宋简体" panose="02010600030101010101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小标宋_GBK" panose="03000509000000000000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Module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83361" y="946407"/>
            <a:ext cx="1408616" cy="12248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75100"/>
            <a:ext cx="108994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一、听对话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1~2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1.Is Daming’s mother at home?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A.Yes,she is.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B.No,she isn’t.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C.No,she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25777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6595" y="4140772"/>
            <a:ext cx="111194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2.Who is going to clean the bathroom?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A.Daming.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B.Amy’s father.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C.Daming’s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4836" y="43562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3~4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3.Where is Jack in the photo?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 school.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B.At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C.In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park.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4.Did Jack read books under the tree?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A.Yes,he did.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B.No,he didn’t.         C.No,he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100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337447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miss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China.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drinking water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.They are cute.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pond.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under the tree.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9194" y="1784130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0680" y="2526001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cows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0680" y="3336981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7279" y="4114897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ducks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1672" y="4114896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73603" y="485282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88589" y="4852820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1.In my picture,the wind is blowing.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birds are singing in the tree.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 rabbit is jumping under the tree.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duck and fish are swimming.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5.The cows are sleeping.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117463" y="18272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4911" y="265539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2889" y="33839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7" y="41380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4911" y="479485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8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279</Words>
  <Application>Microsoft Office PowerPoint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方正隶变_GBK</vt:lpstr>
      <vt:lpstr>汉仪雅酷黑 95W</vt:lpstr>
      <vt:lpstr>方正黑体_GBK</vt:lpstr>
      <vt:lpstr>Times New Roman</vt:lpstr>
      <vt:lpstr>方正大标宋_GBK</vt:lpstr>
      <vt:lpstr>方正大标宋简体</vt:lpstr>
      <vt:lpstr>Calibri</vt:lpstr>
      <vt:lpstr>宋体</vt:lpstr>
      <vt:lpstr>微软雅黑</vt:lpstr>
      <vt:lpstr>方正小标宋_GBK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2026-03-10T23:42:14Z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