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1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Module 4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一、选一选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当遇到下面的情况时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向谁寻求帮助比较合适。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1.Mr Li is lost.He can’t find his house.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can’t write emails in English.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child ate lots of ice cream.He had a stomach ache.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4.Ms Smith’s house is on fire.But she isn’t at home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316" y="1765945"/>
            <a:ext cx="4667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316" y="2536775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6316" y="3307605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270" y="4038714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59" y="4839882"/>
            <a:ext cx="110064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A.Firefighters can help her.</a:t>
            </a:r>
            <a:r>
              <a:rPr lang="zh-CN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B.Policemen 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help him.</a:t>
            </a:r>
            <a:endParaRPr lang="zh-CN" altLang="zh-CN" sz="33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C.Doctors can help him.</a:t>
            </a:r>
            <a:r>
              <a:rPr lang="zh-CN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D.English 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 can help you.</a:t>
            </a:r>
            <a:endParaRPr lang="zh-CN" altLang="zh-CN" sz="33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130" y="5048384"/>
            <a:ext cx="10767100" cy="131652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67793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补全句子或对话。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364299"/>
            <a:ext cx="10821023" cy="191203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9894" y="3441940"/>
            <a:ext cx="103775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0899" y="3604303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4576" y="3585435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34714" y="3585435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9273" y="4346099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4576" y="4366592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7662" y="436659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0363" y="513894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2211" y="512951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31472" y="5907177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73604" y="590717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2646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仿照例子写对话。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books are falling.Who can help me?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Sorry,I can’t.I’m washing clothes.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help me?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—Sorry,I can’t.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1986" y="1992407"/>
            <a:ext cx="2158196" cy="1044091"/>
          </a:xfrm>
          <a:prstGeom prst="rect">
            <a:avLst/>
          </a:prstGeom>
        </p:spPr>
      </p:pic>
      <p:pic>
        <p:nvPicPr>
          <p:cNvPr id="9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35620" y="3459191"/>
            <a:ext cx="2961928" cy="12689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0448" y="4843078"/>
            <a:ext cx="4218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7548" y="5645159"/>
            <a:ext cx="3288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22007" y="966421"/>
            <a:ext cx="4529931" cy="19407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2006" y="3280153"/>
            <a:ext cx="75373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falling.Who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2006" y="4078866"/>
            <a:ext cx="51578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Sorry,I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can’t.I’m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00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239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方正隶变_GBK</vt:lpstr>
      <vt:lpstr>Wingdings</vt:lpstr>
      <vt:lpstr>宋体</vt:lpstr>
      <vt:lpstr>Calibri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2026-03-11T00:04:41Z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