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1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Module 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选出你所听到的内容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1.A.book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B.cook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C.look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2.A.$3.16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3.60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.$3.60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3.A.how old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4.A.a cola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B.a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 dog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C.a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5.A.be beautiful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B.be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C.be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723" y="18272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07344" y="861094"/>
            <a:ext cx="1589771" cy="13823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8723" y="25950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2768" y="34089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2768" y="41767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2768" y="49444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143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判断下列图片与你所听内容是否相符。相符的写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不相符的写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2648308"/>
            <a:ext cx="11181385" cy="176618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5515" y="37989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47998" y="3798944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7772" y="379894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3794" y="379894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90029" y="37989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三、听问句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1.A.I want a cola,please.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 can.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 like juice.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2.A.Milk,please.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B.A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cola,please.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C.Noodles,please.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3.A.Some apples,please.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B.Orange juice,please.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C.Some chicken,please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1440" y="1827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4089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9907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4.A.Yes,it is.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 do.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C.Yes,I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5.A.It’s nice.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 dollars.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6.A.An apple.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B.No,I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C.Tea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7.A.Enjoy your meal.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B.Here you are.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C.No.That’s a hot dog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70866" y="10765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4195" y="18897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26373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4195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50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210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汉仪雅酷黑 95W</vt:lpstr>
      <vt:lpstr>Times New Roman</vt:lpstr>
      <vt:lpstr>方正隶变_GBK</vt:lpstr>
      <vt:lpstr>Calibri</vt:lpstr>
      <vt:lpstr>方正黑体_GBK</vt:lpstr>
      <vt:lpstr>宋体</vt:lpstr>
      <vt:lpstr>方正大标宋_GBK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2026-02-25T08:15:32Z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