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11" r:id="rId5"/>
    <p:sldId id="509" r:id="rId6"/>
    <p:sldId id="512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简体" panose="02010600030101010101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Module 4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一、选出不同类的单词。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1.A.flying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B.buying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C.everything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2.A.your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C.us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3.A.carry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B.fall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C.away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4.A.balloons	B.oranges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C.box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6364" y="1844515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364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364" y="34117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6364" y="42427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1.Look!The apples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2.These things are heavy.I can’t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all.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away!(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气球飞走了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34998" y="2258583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0110" y="3259864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59964" y="4311670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2931" y="4311669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1783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4.Mum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at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.She wants to buy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蔬菜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我将会有一个生日聚会吗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32268" y="1206159"/>
            <a:ext cx="3119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upermarket/shop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6702" y="2258583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5423" y="327650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4163" y="327649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32897" y="3276499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40967" y="3276498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24615" y="3276497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336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3827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sister?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—She’s in the library.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A.Who’s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B.What’s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C.Where’s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little girl can’t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box.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A.carries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B.carry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C.carrying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3463" y="18206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829" y="33957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382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going to have a party?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A.Are;are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B.Am;are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C.Am;am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4.Look at the balloon.It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,“Happy Birthday!”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A.write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B.says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C.say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5.Be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 oranges are falling!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A.care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B.careful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C.hurry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70866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3627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9689" y="49500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394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168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Wingdings</vt:lpstr>
      <vt:lpstr>宋体</vt:lpstr>
      <vt:lpstr>方正小标宋_GBK</vt:lpstr>
      <vt:lpstr>汉仪雅酷黑 95W</vt:lpstr>
      <vt:lpstr>方正黑体_GBK</vt:lpstr>
      <vt:lpstr>Calibri</vt:lpstr>
      <vt:lpstr>方正大标宋简体</vt:lpstr>
      <vt:lpstr>方正大标宋_GBK</vt:lpstr>
      <vt:lpstr>Arial</vt:lpstr>
      <vt:lpstr>Times New Roman</vt:lpstr>
      <vt:lpstr>微软雅黑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2026-03-10T23:52:52Z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