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11" r:id="rId4"/>
    <p:sldId id="512" r:id="rId5"/>
    <p:sldId id="508" r:id="rId6"/>
    <p:sldId id="513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仿宋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方正大标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  Module 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一、听独白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听第一段独白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1.Where are they going to have a picnic?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2.What time will they go to the park?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 8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B.At 8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C.At 7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443413" y="861094"/>
            <a:ext cx="1986587" cy="1727401"/>
          </a:xfrm>
          <a:prstGeom prst="rect">
            <a:avLst/>
          </a:prstGeom>
        </p:spPr>
      </p:pic>
      <p:pic>
        <p:nvPicPr>
          <p:cNvPr id="9" name="image3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20293" y="3306465"/>
            <a:ext cx="7607196" cy="14047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0866" y="26039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6" y="49728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3.What day is it today?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A.It’s Saturday.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B.It’s Sunday.            C.It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Friday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4791" y="1056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76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第二段独白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4~5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4.They are going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Sunday.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A.Beihai Park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B.the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 Wall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C.Shanghai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5.Will it be windy in Beijing?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A.Yes,it will.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B.No,it won’t.              C.Yes,it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7538" y="18358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1583" y="34364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664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3"/>
            <a:ext cx="1087356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M:It’s 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today.Let’s have a 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park.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W:OK.Look at the 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the 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M:Oh,they’re so cute.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W:Look!There are some white 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sky.They are so beautiful.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0019" y="1784130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96146" y="1784130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06114" y="3346388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ducks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96146" y="33463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43422" y="4889639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3"/>
            <a:ext cx="1042070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M:Look!Some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women are eating 6.</a:t>
            </a:r>
            <a:r>
              <a:rPr lang="en-US" altLang="zh-CN" sz="3400" u="sng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under the tree.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W:What are these children going to do?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M:It looks 7.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they’re going to fly kites.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68121" y="1066606"/>
            <a:ext cx="21964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sandwiches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0018" y="3319631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79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211</Words>
  <Application>Microsoft Office PowerPoint</Application>
  <PresentationFormat>宽屏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微软雅黑</vt:lpstr>
      <vt:lpstr>方正仿宋_GBK</vt:lpstr>
      <vt:lpstr>方正小标宋_GBK</vt:lpstr>
      <vt:lpstr>Wingdings</vt:lpstr>
      <vt:lpstr>宋体</vt:lpstr>
      <vt:lpstr>方正隶变_GBK</vt:lpstr>
      <vt:lpstr>方正大标宋简体</vt:lpstr>
      <vt:lpstr>方正黑体_GBK</vt:lpstr>
      <vt:lpstr>Calibri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2026-02-28T03:12:23Z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