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427" r:id="rId6"/>
  </p:sldIdLst>
  <p:sldSz cx="12192000" cy="6858000"/>
  <p:notesSz cx="6858000" cy="9144000"/>
  <p:embeddedFontLst>
    <p:embeddedFont>
      <p:font typeface="方正隶变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黑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Module 1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一、将下列词汇归类。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A.juice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B.hamburger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C.hot dog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D.water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E.cola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F.chicken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G.noodles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H.rice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I.milk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J.meat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1.Drinks: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2.Food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7820" y="4277163"/>
            <a:ext cx="15760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D E 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6401" y="4277162"/>
            <a:ext cx="24816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C F G H 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58" y="2247785"/>
            <a:ext cx="9872119" cy="171174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793" cy="5368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二、找出相对应的答语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将答案标号填入括号内。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1.How much is it?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2.Can I help you?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3.Here you are!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 does Simon want to eat?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5.What do you want to drink?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wants to eat some vegetables and fish.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B.Thirteen dollars.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want a hamburger,please.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D.I want to drink a cola.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E.Thank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829" y="14889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4829" y="20737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852" y="26902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7089" y="32330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7044" y="38609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5003" y="4474831"/>
            <a:ext cx="9901201" cy="180000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3"/>
            <a:ext cx="1079164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三、根据首字母或中文提示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写出所缺单词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每空一词。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Dongfang Restaurant is a cool restaurant in the city.It’s twelve o’clock.Lanlan and her friends go to the restaurant.The hot dog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good.Lanlan wants a hot dog.Daming wants two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     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Lili wants some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.They want three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too.How much are they?They are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 dollars and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twenty-five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).The food is ready.Daming wants to take them.Lanlan says,“Be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.The noodles is hot.”Then they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e       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the meal together.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527483" y="2627654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452" y="3232442"/>
            <a:ext cx="1910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10330" y="323385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5885" y="3819054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olas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3046" y="3791339"/>
            <a:ext cx="1438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thirteen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78219" y="4376114"/>
            <a:ext cx="1029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815" y="5577887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26029" y="5552008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njoy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214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汉仪雅酷黑 95W</vt:lpstr>
      <vt:lpstr>Times New Roman</vt:lpstr>
      <vt:lpstr>方正隶变_GBK</vt:lpstr>
      <vt:lpstr>Calibri</vt:lpstr>
      <vt:lpstr>方正黑体_GBK</vt:lpstr>
      <vt:lpstr>宋体</vt:lpstr>
      <vt:lpstr>方正大标宋_GBK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2026-02-25T08:06:09Z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