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09" r:id="rId5"/>
    <p:sldId id="511" r:id="rId6"/>
    <p:sldId id="427" r:id="rId7"/>
  </p:sldIdLst>
  <p:sldSz cx="12192000" cy="6858000"/>
  <p:notesSz cx="6858000" cy="9144000"/>
  <p:embeddedFontLst>
    <p:embeddedFont>
      <p:font typeface="方正小标宋_GBK" panose="03000509000000000000" pitchFamily="65" charset="-122"/>
      <p:regular r:id="rId8"/>
    </p:embeddedFon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黑体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书宋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17 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68779" y="861094"/>
            <a:ext cx="110798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1.A.dry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B.crying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C.flying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2.A.shine	B.shy	C.shining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3.A.just	B.last	C.fast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4.A.how	B.now	C.cow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5.A.everyone	B.every	C.everyday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66108" y="941035"/>
            <a:ext cx="1538013" cy="133735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70866" y="17841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866" y="261512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6821" y="33077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2820" y="40917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46820" y="48314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728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判断你所听到的句子与下列图片是否相符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。本题读两遍。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475" y="2622430"/>
            <a:ext cx="11102973" cy="224671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77237" y="413781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5086" y="41993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59102" y="41993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43708" y="41821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73990" y="418211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1.A.He’s cleaning his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room.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B.She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had a picnic in the park.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C.I played football with friends.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2.A.We are in the mountains.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B.She’s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at the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park.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C.He’s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at the supermarket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9561" y="17668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7538" y="40970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1"/>
            <a:ext cx="1132998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3.A.Yes,I did.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B.Yes,I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am.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C.No,she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didn’t.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4.A.Yes,I’m going to play football.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B.He’s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going to watch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TV.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C.We’re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going to play chess.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5.A.It’s sunny today.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B.It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was windy and cold.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C.It will be sunny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53682" y="9612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9758" y="17722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9758" y="32989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520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233</Words>
  <Application>Microsoft Office PowerPoint</Application>
  <PresentationFormat>宽屏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方正小标宋_GBK</vt:lpstr>
      <vt:lpstr>NEU-BZ</vt:lpstr>
      <vt:lpstr>Times New Roman</vt:lpstr>
      <vt:lpstr>方正黑体_GBK</vt:lpstr>
      <vt:lpstr>方正隶变_GBK</vt:lpstr>
      <vt:lpstr>方正大标宋简体</vt:lpstr>
      <vt:lpstr>方正大标宋_GBK</vt:lpstr>
      <vt:lpstr>微软雅黑</vt:lpstr>
      <vt:lpstr>汉仪雅酷黑 95W</vt:lpstr>
      <vt:lpstr>Arial</vt:lpstr>
      <vt:lpstr>Wingdings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2026-03-10T23:35:18Z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