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427" r:id="rId6"/>
  </p:sldIdLst>
  <p:sldSz cx="12192000" cy="6858000"/>
  <p:notesSz cx="6858000" cy="9144000"/>
  <p:embeddedFontLst>
    <p:embeddedFont>
      <p:font typeface="方正隶变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黑体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 Module 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00614" y="946407"/>
            <a:ext cx="1477628" cy="12848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1.What does the little boy want to eat?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hamburger.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 sandwich.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 hot dog.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much is the juice?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$4.25.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.$1.25.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.$5.50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343" y="26122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9343" y="49068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3.Are fish and noodles Daming’s favourite food?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A.Yes,they are.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B.No,they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aren’t.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 don’t know.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4.What’s Amy’s favourite food?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A.Fish and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vegetables.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B.Chicken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rice.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C.Dumplings and fish.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3463" y="15968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463" y="36280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8"/>
            <a:ext cx="109425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Hello,I’m Sam.This weekend I will go to a 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have a big 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my parents.My father 3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meat.He wants to eat some 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.My mother wants some 6.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7.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want to have two 8.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 9.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 will 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food there.We will have a good time. 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6409" y="1696002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restaurant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5605" y="2429246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7408" y="2417217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13661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56278" y="3151523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41853" y="3854582"/>
            <a:ext cx="1919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vegetables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0849" y="385980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78435" y="4602187"/>
            <a:ext cx="20794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66941" y="4609384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81660" y="5349792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191</Words>
  <Application>Microsoft Office PowerPoint</Application>
  <PresentationFormat>宽屏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汉仪雅酷黑 95W</vt:lpstr>
      <vt:lpstr>Times New Roman</vt:lpstr>
      <vt:lpstr>方正隶变_GBK</vt:lpstr>
      <vt:lpstr>Calibri</vt:lpstr>
      <vt:lpstr>方正黑体_GBK</vt:lpstr>
      <vt:lpstr>宋体</vt:lpstr>
      <vt:lpstr>方正大标宋_GBK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2026-02-25T08:21:59Z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