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11" r:id="rId4"/>
    <p:sldId id="508" r:id="rId5"/>
    <p:sldId id="512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10600030101010101" charset="-122"/>
      <p:regular r:id="rId9"/>
    </p:embeddedFont>
    <p:embeddedFont>
      <p:font typeface="方正仿宋_GBK" panose="03000509000000000000" pitchFamily="65" charset="-122"/>
      <p:regular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方正隶变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小标宋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 Module 3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861095"/>
            <a:ext cx="1093829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一、大明去山上游玩了。选择合适的单词并用其适当形式补全短文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11369" y="2586469"/>
            <a:ext cx="9363831" cy="29258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1614261"/>
            <a:ext cx="10765767" cy="525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Hi!I’m 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Daming.We’re in the mountains now.The sun is </a:t>
            </a:r>
            <a:endParaRPr lang="en-US" altLang="zh-CN" sz="31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 wind is 2.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.The cows are </a:t>
            </a:r>
            <a:endParaRPr lang="en-US" altLang="zh-CN" sz="31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water.The 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birds are singing.Simon and I are </a:t>
            </a:r>
            <a:endParaRPr lang="en-US" altLang="zh-CN" sz="31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hide-and-seek 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under a big tree.Two girls are having a picnic here.There is a pond near the tree.Look at 5.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100" u="sng" dirty="0" smtClean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frogs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青蛙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).They are singing and 6.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on the big leaves(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叶子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).They are 7.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 party,but it starts 8.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1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 very happy,but we are not!It’s cold. 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4886" y="861094"/>
            <a:ext cx="996926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drink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play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shine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blow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rain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dance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this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966" y="961278"/>
            <a:ext cx="10112181" cy="72088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8271" y="2335142"/>
            <a:ext cx="135646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shining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36159" y="2348060"/>
            <a:ext cx="1487908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blowing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4015" y="2983790"/>
            <a:ext cx="153279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drinking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14886" y="3586982"/>
            <a:ext cx="1377300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48984" y="4169287"/>
            <a:ext cx="1002197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04548" y="4852337"/>
            <a:ext cx="144302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1710" y="5421724"/>
            <a:ext cx="1266693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43986" y="5426016"/>
            <a:ext cx="1212191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rain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94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5"/>
            <a:ext cx="109339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1.—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—We are making a birthday card for Mary.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A.What is she doing?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B.Where are you going?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C.What are you doing?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2.I can’t play in the park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it’s raining now.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A.but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B.so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C.because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1091" y="170217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1091" y="463760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5"/>
            <a:ext cx="1114532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3.My brother likes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,and now he is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 the water.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A.swim;swim	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B.swimming;swimming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C.swims;swimming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4.It’s 10 o’clock.Mike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TV in the bedroom.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A.is watching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B.watching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C.watches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5.Look!The wind is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don’t like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days.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A.blowing;wind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B.blows;windy          C.blowing;windy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1091" y="101207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9332" y="386123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2078" y="535961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918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150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方正大标宋_GBK</vt:lpstr>
      <vt:lpstr>方正大标宋简体</vt:lpstr>
      <vt:lpstr>方正仿宋_GBK</vt:lpstr>
      <vt:lpstr>Arial</vt:lpstr>
      <vt:lpstr>NEU-BZ</vt:lpstr>
      <vt:lpstr>汉仪雅酷黑 95W</vt:lpstr>
      <vt:lpstr>Times New Roman</vt:lpstr>
      <vt:lpstr>方正隶变_GBK</vt:lpstr>
      <vt:lpstr>微软雅黑</vt:lpstr>
      <vt:lpstr>方正小标宋_GBK</vt:lpstr>
      <vt:lpstr>方正黑体_GBK</vt:lpstr>
      <vt:lpstr>Wingdings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2026-03-10T09:10:52Z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