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11" r:id="rId4"/>
    <p:sldId id="512" r:id="rId5"/>
    <p:sldId id="513" r:id="rId6"/>
    <p:sldId id="508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黑体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书宋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16 Module 3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一、在短文中选择填空。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Sunday morning,there are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people in the park.Some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people are dancing.They are about 60 years old.They are very happy.There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some girls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the lake.They are singing.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!What is that boy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?He is drawing.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he drawing?Oh,he is drawimg some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.He draws well and the birds are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Sunday morning,there are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people in the park.Some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people are dancing.They are about 60 years old.They are very happy.There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some girls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the lake.They are singing.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!What is that boy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?He is drawing.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he drawing?Oh,he is drawimg some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.He draws well and the birds are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1.A.On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B.In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C.At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2.A.few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B.much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C.many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3.A.young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B.old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C.new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4.A.are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B.have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C.be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7660" y="43443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7659" y="492908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5216" y="551386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67659" y="616828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948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Sunday morning,there are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people in the park.Some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people are dancing.They are about 60 years old.They are very happy.There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some girls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the lake.They are singing.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!What is that boy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?He is drawing.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he drawing?Oh,he is drawimg some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.He draws well and the birds are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5.A.or	B.for	C.near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6.A.Listen	B.Look	C.Thanks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7.A.does	B.do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C.doing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4829" y="435293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4829" y="495843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4829" y="559510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439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Sunday morning,there are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people in the park.Some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people are dancing.They are about 60 years old.They are very happy.There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some girls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the lake.They are singing.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!What is that boy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?He is drawing.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is he drawing?Oh,he is drawimg some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.He draws well and the birds are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8.A.Where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B.Why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C.What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9.A.vegetables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B.fruit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C.birds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10.A.delicious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B.beautiful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C.clean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3455" y="439607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3455" y="500156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3455" y="5586343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490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553604" cy="5809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二、根据句意或首字母提示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填入合适的单词补全短文。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 and Amy’s party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Look at this photo.Daming and Amy are twins.They are </a:t>
            </a:r>
            <a:endParaRPr lang="en-US" altLang="zh-CN" sz="3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h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 birthday party in their house.In this photo,there are so many friends in the house.What are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they doing?Look!</a:t>
            </a: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Two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children 2.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 song.Ann 4.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e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a birthday cake.Tony is 6.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p    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games with Lisa.Tim and Ada 7.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    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some juice.They 9.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10.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h     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a good time. 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4571" y="2780835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aving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1303" y="4059639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77893" y="4059639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39870" y="405963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3779" y="472059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59453" y="4720589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44236" y="5355353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42201" y="5331242"/>
            <a:ext cx="1369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rinking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14561" y="5990845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47612" y="5957380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aving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166</Words>
  <Application>Microsoft Office PowerPoint</Application>
  <PresentationFormat>宽屏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汉仪雅酷黑 95W</vt:lpstr>
      <vt:lpstr>方正大标宋简体</vt:lpstr>
      <vt:lpstr>Times New Roman</vt:lpstr>
      <vt:lpstr>NEU-BZ</vt:lpstr>
      <vt:lpstr>方正黑体_GBK</vt:lpstr>
      <vt:lpstr>微软雅黑</vt:lpstr>
      <vt:lpstr>方正书宋_GBK</vt:lpstr>
      <vt:lpstr>方正大标宋_GBK</vt:lpstr>
      <vt:lpstr>Arial</vt:lpstr>
      <vt:lpstr>Wingdings</vt:lpstr>
      <vt:lpstr>方正隶变_GBK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2026-03-10T09:21:50Z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