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8" r:id="rId4"/>
    <p:sldId id="509" r:id="rId5"/>
    <p:sldId id="510" r:id="rId6"/>
    <p:sldId id="427" r:id="rId7"/>
  </p:sldIdLst>
  <p:sldSz cx="12192000" cy="6858000"/>
  <p:notesSz cx="6858000" cy="9144000"/>
  <p:embeddedFontLst>
    <p:embeddedFont>
      <p:font typeface="方正隶变_GBK" panose="03000509000000000000" pitchFamily="65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小标宋_GBK" panose="03000509000000000000" pitchFamily="65" charset="-122"/>
      <p:regular r:id="rId13"/>
    </p:embeddedFont>
    <p:embeddedFont>
      <p:font typeface="方正黑体_GBK" panose="03000509000000000000" pitchFamily="65" charset="-122"/>
      <p:regular r:id="rId14"/>
    </p:embeddedFont>
    <p:embeddedFont>
      <p:font typeface="方正仿宋_GBK" panose="03000509000000000000" pitchFamily="65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方正大标宋简体" panose="02010600030101010101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22 Module 4 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6"/>
            <a:ext cx="1089866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一、判断每组单词画线部分发音是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相同。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1.ball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2.st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air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3.f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b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4.m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ss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g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5.fl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part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6.c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bl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0859" y="178412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6815" y="255708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6815" y="33363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96815" y="411568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08837" y="490665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20859" y="565693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26097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二、根据中文提示完成句子。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 can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捡起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apples.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boy is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3.He’s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now.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4.Don’t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bus now.It’s dangerous.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5.I’m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hands on my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我正在把我的手放在头上。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8351" y="1784130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95212" y="178413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90902" y="2557081"/>
            <a:ext cx="12779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sitting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66209" y="2557080"/>
            <a:ext cx="1152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94469" y="3363963"/>
            <a:ext cx="16642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standing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76367" y="334638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58351" y="4096009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89832" y="4115684"/>
            <a:ext cx="6865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06492" y="4868621"/>
            <a:ext cx="14221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56926" y="4868621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15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三、给下列句子选择合适的答语。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1.Are you going to play chess?</a:t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2.What is Lingling doing?</a:t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3.Where is your father now?</a:t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4.Happy birthday to you,Ben!</a:t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5.Who can help Mary?</a:t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6.Who can help Mr Smith?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34068" y="1682159"/>
            <a:ext cx="30508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A.Daming.</a:t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B.At the station.</a:t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C.Thank you.</a:t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D.Yes,I am.</a:t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E.She is dancing.</a:t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F.I can help him.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2234" y="172218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02234" y="245724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90211" y="320019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8188" y="394314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7769" y="466213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90211" y="5405083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629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9190632" cy="665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四、书面表达。请仔细看图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续写文本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至少写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句</a:t>
            </a:r>
            <a:r>
              <a:rPr lang="zh-CN" altLang="zh-CN" sz="32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379562" y="1576830"/>
            <a:ext cx="7622125" cy="135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There 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are many people in the park.What are they doing?Look!Ms Smart is walking.</a:t>
            </a:r>
            <a:r>
              <a:rPr lang="zh-CN" altLang="zh-CN" sz="3100" u="sng" dirty="0">
                <a:solidFill>
                  <a:srgbClr val="A46AA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100" dirty="0">
              <a:solidFill>
                <a:srgbClr val="000000"/>
              </a:solidFill>
            </a:endParaRPr>
          </a:p>
        </p:txBody>
      </p:sp>
      <p:pic>
        <p:nvPicPr>
          <p:cNvPr id="8" name="image68.jpeg"/>
          <p:cNvPicPr/>
          <p:nvPr/>
        </p:nvPicPr>
        <p:blipFill rotWithShape="1">
          <a:blip r:embed="rId4"/>
          <a:srcRect l="6290"/>
          <a:stretch/>
        </p:blipFill>
        <p:spPr>
          <a:xfrm>
            <a:off x="8320992" y="2191110"/>
            <a:ext cx="3551703" cy="360584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05459" y="2789866"/>
            <a:ext cx="7496227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Lingling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riding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bike.Amy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eating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banana.Daming</a:t>
            </a:r>
            <a:r>
              <a:rPr lang="en-US" altLang="zh-CN" sz="30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his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friend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are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playing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football.Ben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Sam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are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playing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basketball</a:t>
            </a:r>
            <a:r>
              <a:rPr lang="en-US" altLang="zh-CN" sz="3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  <a:p>
            <a:pPr lvl="0">
              <a:lnSpc>
                <a:spcPct val="130000"/>
              </a:lnSpc>
            </a:pPr>
            <a:r>
              <a:rPr lang="en-US" altLang="zh-CN" sz="3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Lingling’s</a:t>
            </a:r>
            <a:r>
              <a:rPr lang="en-US" altLang="zh-CN" sz="30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parents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are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reading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books.They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are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having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good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time. </a:t>
            </a:r>
            <a:endParaRPr lang="zh-CN" altLang="en-US" sz="3000" dirty="0">
              <a:solidFill>
                <a:srgbClr val="E72582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05459" y="3434487"/>
            <a:ext cx="74135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05459" y="4052713"/>
            <a:ext cx="74135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05459" y="4613431"/>
            <a:ext cx="74135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05459" y="5225906"/>
            <a:ext cx="74135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05459" y="5795250"/>
            <a:ext cx="74135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33989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251</Words>
  <Application>Microsoft Office PowerPoint</Application>
  <PresentationFormat>宽屏</PresentationFormat>
  <Paragraphs>60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方正隶变_GBK</vt:lpstr>
      <vt:lpstr>Wingdings</vt:lpstr>
      <vt:lpstr>宋体</vt:lpstr>
      <vt:lpstr>Calibri</vt:lpstr>
      <vt:lpstr>方正小标宋_GBK</vt:lpstr>
      <vt:lpstr>方正黑体_GBK</vt:lpstr>
      <vt:lpstr>方正仿宋_GBK</vt:lpstr>
      <vt:lpstr>Arial</vt:lpstr>
      <vt:lpstr>汉仪雅酷黑 95W</vt:lpstr>
      <vt:lpstr>Times New Roman</vt:lpstr>
      <vt:lpstr>方正大标宋_GBK</vt:lpstr>
      <vt:lpstr>方正大标宋简体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2026-03-11T00:25:17Z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