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11" r:id="rId5"/>
    <p:sldId id="512" r:id="rId6"/>
    <p:sldId id="509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书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Module 3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一、写出下列动词的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形式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241" y="1992701"/>
            <a:ext cx="10842505" cy="221660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91708" y="1974164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805430" y="1969657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crying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591287" y="1979567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sending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70681" y="2520800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singing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56539" y="2520800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eating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614531" y="2516293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starting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87933" y="305727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running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538379" y="3048899"/>
            <a:ext cx="21371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swimming 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675025" y="3048899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getting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043618" y="3616795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taking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720471" y="3594208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shining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751665" y="3605273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二、选择合适的句子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Tom:Hello,Grandma.This is Tom.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Grandma:Hello,Tom!1.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Tom:I’m fine,thank you.And you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6716" y="24637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803" y="3908083"/>
            <a:ext cx="109203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A.I’m talking with you on the phone.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 are you?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C.How old are you?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D.He’s 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reading newspapers.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E.She’s cooking in the kitchen.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F.The sun is shining and the wind is blowing.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560" y="4007445"/>
            <a:ext cx="10935637" cy="233297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Grandma:I’m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fine too,thank you.What’s the weather like in 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your city today?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Tom:It’s sunny and windy.2.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Grandma:What is your mother doing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803" y="3908083"/>
            <a:ext cx="109203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A.I’m talking with you on the phone.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 are you?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C.How old are you?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D.He’s 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reading newspapers.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E.She’s cooking in the kitchen.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F.The sun is shining and the wind is blowing.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560" y="4007445"/>
            <a:ext cx="10935637" cy="233297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8813" y="245512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585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Tom:3.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Grandma:What is your father doing?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Tom:4.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Grandma:What are you doing?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Tom:5.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Ha ha.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058" y="4273936"/>
            <a:ext cx="109203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A.I’m talking with you on the phone.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B.How are you?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C.How old are you?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D.He’s 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reading newspapers.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E.She’s cooking in the kitchen.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F.The sun is shining and the wind is blowing.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6056" y="4378381"/>
            <a:ext cx="10935637" cy="233297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8014" y="94552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64089" y="23556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1526" y="36691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178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861095"/>
            <a:ext cx="11605404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1.In this photo,the girls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a picnic in the park. </a:t>
            </a:r>
            <a:endParaRPr lang="zh-CN" altLang="zh-CN" sz="3400" dirty="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2.In this photo,the ducks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on the pond. </a:t>
            </a:r>
            <a:endParaRPr lang="zh-CN" altLang="zh-CN" sz="3400" dirty="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方正书宋_GBK" panose="03000509000000000000" pitchFamily="65" charset="-122"/>
              </a:rPr>
              <a:t>3.In this photo,the monkey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Times New Roman" panose="02020603050405020304" pitchFamily="18" charset="0"/>
              </a:rPr>
              <a:t> </a:t>
            </a:r>
            <a:r>
              <a:rPr lang="en-US" altLang="zh-CN" sz="3400" dirty="0">
                <a:ea typeface="Times New Roman" panose="02020603050405020304" pitchFamily="18" charset="0"/>
              </a:rPr>
              <a:t/>
            </a:r>
            <a:br>
              <a:rPr lang="en-US" altLang="zh-CN" sz="3400" dirty="0">
                <a:ea typeface="Times New Roman" panose="02020603050405020304" pitchFamily="18" charset="0"/>
              </a:rPr>
            </a:b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书宋_GBK" panose="03000509000000000000" pitchFamily="65" charset="-122"/>
              </a:rPr>
              <a:t>.  </a:t>
            </a:r>
            <a:r>
              <a:rPr lang="en-US" altLang="zh-CN" sz="3400" dirty="0" smtClean="0">
                <a:latin typeface="Times New Roman" panose="02020603050405020304" pitchFamily="18" charset="0"/>
                <a:ea typeface="方正书宋_GBK" panose="03000509000000000000" pitchFamily="65" charset="-122"/>
              </a:rPr>
              <a:t> 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635369" y="1784130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2480" y="178413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66807" y="3322718"/>
            <a:ext cx="22092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swimming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32407" y="332271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7292" y="4699857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12667" y="469985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4621" y="5226069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bananas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image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02051" y="1344285"/>
            <a:ext cx="1620465" cy="1350388"/>
          </a:xfrm>
          <a:prstGeom prst="rect">
            <a:avLst/>
          </a:prstGeom>
        </p:spPr>
      </p:pic>
      <p:pic>
        <p:nvPicPr>
          <p:cNvPr id="16" name="image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007861" y="2992369"/>
            <a:ext cx="1825410" cy="1397017"/>
          </a:xfrm>
          <a:prstGeom prst="rect">
            <a:avLst/>
          </a:prstGeom>
        </p:spPr>
      </p:pic>
      <p:pic>
        <p:nvPicPr>
          <p:cNvPr id="17" name="image4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183511" y="4612296"/>
            <a:ext cx="1406228" cy="14062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201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汉仪雅酷黑 95W</vt:lpstr>
      <vt:lpstr>方正大标宋简体</vt:lpstr>
      <vt:lpstr>Times New Roman</vt:lpstr>
      <vt:lpstr>NEU-BZ</vt:lpstr>
      <vt:lpstr>方正黑体_GBK</vt:lpstr>
      <vt:lpstr>微软雅黑</vt:lpstr>
      <vt:lpstr>方正书宋_GBK</vt:lpstr>
      <vt:lpstr>方正大标宋_GBK</vt:lpstr>
      <vt:lpstr>Arial</vt:lpstr>
      <vt:lpstr>Wingdings</vt:lpstr>
      <vt:lpstr>方正隶变_GBK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2026-03-10T08:55:05Z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