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书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New Font" pitchFamily="18" charset="0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5.pn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(</a:t>
            </a:r>
            <a:r>
              <a:rPr lang="zh-CN" altLang="zh-CN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81891" y="947651"/>
            <a:ext cx="856210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根据句子意思补全句子。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1.She’s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bit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97221" y="2059922"/>
            <a:ext cx="1785516" cy="14805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129404" y="2519701"/>
            <a:ext cx="2042383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723623" y="2632141"/>
            <a:ext cx="6960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shy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3" name="image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91430" y="4188818"/>
            <a:ext cx="1763349" cy="146212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90204" y="4074866"/>
            <a:ext cx="92686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He’s very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533658" y="4935722"/>
            <a:ext cx="2042383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084734" y="505746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nice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29984" y="1250490"/>
            <a:ext cx="1788045" cy="148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517" y="1123768"/>
            <a:ext cx="856210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3.This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Xiaoyong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pupil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976706" y="1993428"/>
            <a:ext cx="2042383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06045" y="2117537"/>
            <a:ext cx="10983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clever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0" name="image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229984" y="3315942"/>
            <a:ext cx="1788045" cy="1482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98518" y="3233656"/>
            <a:ext cx="680171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4.This is Parrot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He’s very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555674" y="4057242"/>
            <a:ext cx="2042383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69956" y="4166363"/>
            <a:ext cx="13853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naughty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49504" y="1320886"/>
            <a:ext cx="1715339" cy="1422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172" y="1704109"/>
            <a:ext cx="880202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 can answer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                     .      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045992" y="1814087"/>
            <a:ext cx="2042383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48235" y="1943152"/>
            <a:ext cx="7136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call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5"/>
            <a:ext cx="1020802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二、给下列句子选择对应的汉语意思。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9923" y="1789032"/>
            <a:ext cx="5054147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他不是一只坏鸟。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这个男孩非常淘气。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这头大象很聪明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他是一个聪明的小学生。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但是她有一点儿害羞。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455" y="1789032"/>
            <a:ext cx="84041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)1.Look,the elephant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clever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2.But she is a bit shy.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)3.He is a clever pupil.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)4.He is not a bad bird.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boy is very naughty.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6870" y="19533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2603" y="35143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589" y="42732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1973" y="50324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74331" y="58147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176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方正大标宋_GBK</vt:lpstr>
      <vt:lpstr>方正小标宋_GBK</vt:lpstr>
      <vt:lpstr>汉仪雅酷黑 95W</vt:lpstr>
      <vt:lpstr>方正大标宋简体</vt:lpstr>
      <vt:lpstr>Times New Roman</vt:lpstr>
      <vt:lpstr>NEU-BZ</vt:lpstr>
      <vt:lpstr>方正书宋_GBK</vt:lpstr>
      <vt:lpstr>微软雅黑</vt:lpstr>
      <vt:lpstr>方正黑体_GBK</vt:lpstr>
      <vt:lpstr>New Font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225</cp:revision>
  <dcterms:created xsi:type="dcterms:W3CDTF">2019-06-19T02:08:00Z</dcterms:created>
  <dcterms:modified xsi:type="dcterms:W3CDTF">2025-01-22T11:20:14Z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